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57" autoAdjust="0"/>
  </p:normalViewPr>
  <p:slideViewPr>
    <p:cSldViewPr>
      <p:cViewPr varScale="1">
        <p:scale>
          <a:sx n="64" d="100"/>
          <a:sy n="64" d="100"/>
        </p:scale>
        <p:origin x="9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8BBF199-C575-480F-A9C9-2D81FB4256F1}" type="datetimeFigureOut">
              <a:rPr lang="pl-PL"/>
              <a:pPr>
                <a:defRPr/>
              </a:pPr>
              <a:t>09.02.2021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A2E59BA-2C43-4A53-958D-286BEEB3FCD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1925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19459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55C0A6-3618-420F-AAE9-291EFA7E20A7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l-P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777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26627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8EA78C3-E80D-4E5E-954F-F05E45C6656D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pl-P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127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Straight Connector 17"/>
          <p:cNvCxnSpPr/>
          <p:nvPr/>
        </p:nvCxnSpPr>
        <p:spPr>
          <a:xfrm>
            <a:off x="0" y="2925763"/>
            <a:ext cx="9144000" cy="158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12"/>
          <p:cNvSpPr/>
          <p:nvPr/>
        </p:nvSpPr>
        <p:spPr>
          <a:xfrm>
            <a:off x="2514600" y="2362200"/>
            <a:ext cx="4114800" cy="1127125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anchor="ctr">
            <a:normAutofit/>
          </a:bodyPr>
          <a:lstStyle/>
          <a:p>
            <a:pPr algn="ctr" fontAlgn="auto">
              <a:spcBef>
                <a:spcPts val="400"/>
              </a:spcBef>
              <a:spcAft>
                <a:spcPts val="0"/>
              </a:spcAft>
              <a:defRPr/>
            </a:pPr>
            <a:endParaRPr lang="en-US" b="1" cap="all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/>
            </a:lvl1pPr>
          </a:lstStyle>
          <a:p>
            <a:pPr>
              <a:defRPr/>
            </a:pPr>
            <a:fld id="{0EA2CC9D-48F8-4F3D-9802-DB35624052E9}" type="datetimeFigureOut">
              <a:rPr lang="pl-PL"/>
              <a:pPr>
                <a:defRPr/>
              </a:pPr>
              <a:t>09.02.2021</a:t>
            </a:fld>
            <a:endParaRPr lang="pl-PL"/>
          </a:p>
        </p:txBody>
      </p:sp>
      <p:sp>
        <p:nvSpPr>
          <p:cNvPr id="8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C9D09-0FA0-4CE0-953B-1AA7DE4E6B1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A10EE-CA87-41C5-893A-A8010232BC43}" type="datetimeFigureOut">
              <a:rPr lang="pl-PL"/>
              <a:pPr>
                <a:defRPr/>
              </a:pPr>
              <a:t>09.02.2021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1A8FF-5554-4DC5-9C40-3EAE913DE9C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/>
        </p:nvCxnSpPr>
        <p:spPr>
          <a:xfrm rot="5400000">
            <a:off x="4267201" y="3429000"/>
            <a:ext cx="6858000" cy="317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6"/>
          <p:cNvSpPr/>
          <p:nvPr/>
        </p:nvSpPr>
        <p:spPr bwMode="hidden">
          <a:xfrm>
            <a:off x="0" y="0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B2422-FD65-44ED-983B-D77C0A1EDB3A}" type="datetimeFigureOut">
              <a:rPr lang="pl-PL"/>
              <a:pPr>
                <a:defRPr/>
              </a:pPr>
              <a:t>09.02.2021</a:t>
            </a:fld>
            <a:endParaRPr lang="pl-PL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BA7D6-A3D2-4C2E-8A2A-0B2B551BAC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1C1BC-240F-4643-AE6A-3CE25C4ACCE3}" type="datetimeFigureOut">
              <a:rPr lang="pl-PL"/>
              <a:pPr>
                <a:defRPr/>
              </a:pPr>
              <a:t>09.02.2021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C0646-A069-4492-A419-A61F004DA5A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0" y="3922713"/>
            <a:ext cx="9144000" cy="2935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Straight Connector 10"/>
          <p:cNvCxnSpPr/>
          <p:nvPr/>
        </p:nvCxnSpPr>
        <p:spPr>
          <a:xfrm>
            <a:off x="0" y="3921125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11"/>
          <p:cNvSpPr/>
          <p:nvPr/>
        </p:nvSpPr>
        <p:spPr>
          <a:xfrm>
            <a:off x="2514600" y="3368675"/>
            <a:ext cx="4114800" cy="1127125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anchor="ctr">
            <a:normAutofit/>
          </a:bodyPr>
          <a:lstStyle/>
          <a:p>
            <a:pPr algn="ctr" fontAlgn="auto">
              <a:spcBef>
                <a:spcPts val="400"/>
              </a:spcBef>
              <a:spcAft>
                <a:spcPts val="0"/>
              </a:spcAft>
              <a:defRPr/>
            </a:pPr>
            <a:endParaRPr lang="en-US" b="1" cap="all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bIns="0" rtlCol="0" anchor="b"/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/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49E78-50BD-4791-895B-205F02DCA82A}" type="datetimeFigureOut">
              <a:rPr lang="pl-PL"/>
              <a:pPr>
                <a:defRPr/>
              </a:pPr>
              <a:t>09.02.2021</a:t>
            </a:fld>
            <a:endParaRPr lang="pl-PL"/>
          </a:p>
        </p:txBody>
      </p:sp>
      <p:sp>
        <p:nvSpPr>
          <p:cNvPr id="8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72719-F122-432C-A5A3-DA1A0D7A3F9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1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DEEAD-3F10-4445-8BEF-A443DE94A604}" type="datetimeFigureOut">
              <a:rPr lang="pl-PL"/>
              <a:pPr>
                <a:defRPr/>
              </a:pPr>
              <a:t>09.02.2021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35370-8762-405C-B156-D249C6FFA4D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anchor="ctr" anchorCtr="0"/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anchor="ctr" anchorCtr="0"/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2AA53-F8B4-4A9C-AF3E-A062436ADE42}" type="datetimeFigureOut">
              <a:rPr lang="pl-PL"/>
              <a:pPr>
                <a:defRPr/>
              </a:pPr>
              <a:t>09.02.2021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E8329-AF35-4C58-9419-A41DD8031EC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B67A6-BCF9-46F1-A5EE-4E94C17E4F14}" type="datetimeFigureOut">
              <a:rPr lang="pl-PL"/>
              <a:pPr>
                <a:defRPr/>
              </a:pPr>
              <a:t>09.02.2021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DEFE4-F740-4FB9-AD3A-055CFAAA20D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00DA0-B02B-4FE8-A7C2-01D43608C70F}" type="datetimeFigureOut">
              <a:rPr lang="pl-PL"/>
              <a:pPr>
                <a:defRPr/>
              </a:pPr>
              <a:t>09.02.2021</a:t>
            </a:fld>
            <a:endParaRPr lang="pl-PL"/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795C4-6ACB-4BFB-83A2-F1D7FC1B515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tIns="0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6DC1A-520A-4E99-B9FF-C6423CA1D3CC}" type="datetimeFigureOut">
              <a:rPr lang="pl-PL"/>
              <a:pPr>
                <a:defRPr/>
              </a:pPr>
              <a:t>09.02.2021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9E80B-CDD1-4CD7-A020-27A928B021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anchor="ctr" anchorCtr="0"/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tIns="0" bIns="0" anchor="ctr" anchorCtr="0"/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53016-BAB0-4229-A593-2D5EEB70C751}" type="datetimeFigureOut">
              <a:rPr lang="pl-PL"/>
              <a:pPr>
                <a:defRPr/>
              </a:pPr>
              <a:t>09.02.2021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99855-CE82-4C79-94CD-61F08533D9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6675"/>
            <a:ext cx="9144000" cy="5521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0"/>
            <a:ext cx="8229600" cy="4117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05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 cap="all" spc="300" baseline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DDA8A7-8B6B-4537-A4A4-3E0F774179A5}" type="datetimeFigureOut">
              <a:rPr lang="pl-PL"/>
              <a:pPr>
                <a:defRPr/>
              </a:pPr>
              <a:t>09.02.2021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0" cap="all" spc="300" baseline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D92CC4-A6FC-4C99-AE3D-19378C508DE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913"/>
            <a:ext cx="9144000" cy="158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4725"/>
            <a:ext cx="4114800" cy="701675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4" r:id="rId1"/>
    <p:sldLayoutId id="2147483803" r:id="rId2"/>
    <p:sldLayoutId id="2147483805" r:id="rId3"/>
    <p:sldLayoutId id="2147483802" r:id="rId4"/>
    <p:sldLayoutId id="2147483801" r:id="rId5"/>
    <p:sldLayoutId id="2147483800" r:id="rId6"/>
    <p:sldLayoutId id="2147483806" r:id="rId7"/>
    <p:sldLayoutId id="2147483799" r:id="rId8"/>
    <p:sldLayoutId id="2147483798" r:id="rId9"/>
    <p:sldLayoutId id="2147483797" r:id="rId10"/>
    <p:sldLayoutId id="2147483807" r:id="rId11"/>
  </p:sldLayoutIdLst>
  <p:txStyles>
    <p:titleStyle>
      <a:lvl1pPr algn="ctr" rtl="0" fontAlgn="base">
        <a:spcBef>
          <a:spcPts val="400"/>
        </a:spcBef>
        <a:spcAft>
          <a:spcPct val="0"/>
        </a:spcAft>
        <a:defRPr b="1" kern="1200" cap="all">
          <a:solidFill>
            <a:srgbClr val="404040"/>
          </a:solidFill>
          <a:latin typeface="+mj-lt"/>
          <a:ea typeface="Tunga"/>
          <a:cs typeface="Tunga" pitchFamily="2"/>
        </a:defRPr>
      </a:lvl1pPr>
      <a:lvl2pPr algn="ctr" rtl="0" fontAlgn="base">
        <a:spcBef>
          <a:spcPts val="400"/>
        </a:spcBef>
        <a:spcAft>
          <a:spcPct val="0"/>
        </a:spcAft>
        <a:defRPr b="1">
          <a:solidFill>
            <a:srgbClr val="404040"/>
          </a:solidFill>
          <a:latin typeface="Garamond" pitchFamily="18" charset="0"/>
          <a:ea typeface="Tunga"/>
          <a:cs typeface="Tunga"/>
        </a:defRPr>
      </a:lvl2pPr>
      <a:lvl3pPr algn="ctr" rtl="0" fontAlgn="base">
        <a:spcBef>
          <a:spcPts val="400"/>
        </a:spcBef>
        <a:spcAft>
          <a:spcPct val="0"/>
        </a:spcAft>
        <a:defRPr b="1">
          <a:solidFill>
            <a:srgbClr val="404040"/>
          </a:solidFill>
          <a:latin typeface="Garamond" pitchFamily="18" charset="0"/>
          <a:ea typeface="Tunga"/>
          <a:cs typeface="Tunga"/>
        </a:defRPr>
      </a:lvl3pPr>
      <a:lvl4pPr algn="ctr" rtl="0" fontAlgn="base">
        <a:spcBef>
          <a:spcPts val="400"/>
        </a:spcBef>
        <a:spcAft>
          <a:spcPct val="0"/>
        </a:spcAft>
        <a:defRPr b="1">
          <a:solidFill>
            <a:srgbClr val="404040"/>
          </a:solidFill>
          <a:latin typeface="Garamond" pitchFamily="18" charset="0"/>
          <a:ea typeface="Tunga"/>
          <a:cs typeface="Tunga"/>
        </a:defRPr>
      </a:lvl4pPr>
      <a:lvl5pPr algn="ctr" rtl="0" fontAlgn="base">
        <a:spcBef>
          <a:spcPts val="400"/>
        </a:spcBef>
        <a:spcAft>
          <a:spcPct val="0"/>
        </a:spcAft>
        <a:defRPr b="1">
          <a:solidFill>
            <a:srgbClr val="404040"/>
          </a:solidFill>
          <a:latin typeface="Garamond" pitchFamily="18" charset="0"/>
          <a:ea typeface="Tunga"/>
          <a:cs typeface="Tunga"/>
        </a:defRPr>
      </a:lvl5pPr>
      <a:lvl6pPr marL="457200" algn="ctr" rtl="0" fontAlgn="base">
        <a:spcBef>
          <a:spcPts val="400"/>
        </a:spcBef>
        <a:spcAft>
          <a:spcPct val="0"/>
        </a:spcAft>
        <a:defRPr b="1">
          <a:solidFill>
            <a:srgbClr val="404040"/>
          </a:solidFill>
          <a:latin typeface="Garamond" pitchFamily="18" charset="0"/>
          <a:ea typeface="Tunga"/>
          <a:cs typeface="Tunga"/>
        </a:defRPr>
      </a:lvl6pPr>
      <a:lvl7pPr marL="914400" algn="ctr" rtl="0" fontAlgn="base">
        <a:spcBef>
          <a:spcPts val="400"/>
        </a:spcBef>
        <a:spcAft>
          <a:spcPct val="0"/>
        </a:spcAft>
        <a:defRPr b="1">
          <a:solidFill>
            <a:srgbClr val="404040"/>
          </a:solidFill>
          <a:latin typeface="Garamond" pitchFamily="18" charset="0"/>
          <a:ea typeface="Tunga"/>
          <a:cs typeface="Tunga"/>
        </a:defRPr>
      </a:lvl7pPr>
      <a:lvl8pPr marL="1371600" algn="ctr" rtl="0" fontAlgn="base">
        <a:spcBef>
          <a:spcPts val="400"/>
        </a:spcBef>
        <a:spcAft>
          <a:spcPct val="0"/>
        </a:spcAft>
        <a:defRPr b="1">
          <a:solidFill>
            <a:srgbClr val="404040"/>
          </a:solidFill>
          <a:latin typeface="Garamond" pitchFamily="18" charset="0"/>
          <a:ea typeface="Tunga"/>
          <a:cs typeface="Tunga"/>
        </a:defRPr>
      </a:lvl8pPr>
      <a:lvl9pPr marL="1828800" algn="ctr" rtl="0" fontAlgn="base">
        <a:spcBef>
          <a:spcPts val="400"/>
        </a:spcBef>
        <a:spcAft>
          <a:spcPct val="0"/>
        </a:spcAft>
        <a:defRPr b="1">
          <a:solidFill>
            <a:srgbClr val="404040"/>
          </a:solidFill>
          <a:latin typeface="Garamond" pitchFamily="18" charset="0"/>
          <a:ea typeface="Tunga"/>
          <a:cs typeface="Tunga"/>
        </a:defRPr>
      </a:lvl9pPr>
    </p:titleStyle>
    <p:bodyStyle>
      <a:lvl1pPr algn="ctr" rtl="0" fontAlgn="base">
        <a:spcBef>
          <a:spcPts val="600"/>
        </a:spcBef>
        <a:spcAft>
          <a:spcPct val="0"/>
        </a:spcAft>
        <a:buClr>
          <a:schemeClr val="accent1"/>
        </a:buClr>
        <a:defRPr sz="2000" kern="1200" spc="3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algn="ctr" rtl="0" fontAlgn="base">
        <a:spcBef>
          <a:spcPts val="1200"/>
        </a:spcBef>
        <a:spcAft>
          <a:spcPct val="0"/>
        </a:spcAft>
        <a:buClr>
          <a:schemeClr val="accent1"/>
        </a:buClr>
        <a:defRPr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algn="ctr" rtl="0" fontAlgn="base">
        <a:spcBef>
          <a:spcPts val="1200"/>
        </a:spcBef>
        <a:spcAft>
          <a:spcPct val="0"/>
        </a:spcAft>
        <a:buClr>
          <a:schemeClr val="accent1"/>
        </a:buClr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algn="ctr" rtl="0" fontAlgn="base">
        <a:spcBef>
          <a:spcPts val="1200"/>
        </a:spcBef>
        <a:spcAft>
          <a:spcPct val="0"/>
        </a:spcAft>
        <a:buClr>
          <a:schemeClr val="accent1"/>
        </a:buClr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algn="ctr" rtl="0" fontAlgn="base">
        <a:spcBef>
          <a:spcPts val="1200"/>
        </a:spcBef>
        <a:spcAft>
          <a:spcPct val="0"/>
        </a:spcAft>
        <a:buClr>
          <a:schemeClr val="accent1"/>
        </a:buClr>
        <a:defRPr sz="14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65400" y="3044825"/>
            <a:ext cx="4013200" cy="4286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err="1" smtClean="0">
                <a:solidFill>
                  <a:schemeClr val="bg1">
                    <a:lumMod val="75000"/>
                    <a:lumOff val="25000"/>
                  </a:schemeClr>
                </a:solidFill>
                <a:ea typeface="+mj-ea"/>
              </a:rPr>
              <a:t>Oliwier</a:t>
            </a:r>
            <a:r>
              <a:rPr lang="pl-PL" dirty="0" smtClean="0">
                <a:solidFill>
                  <a:schemeClr val="bg1">
                    <a:lumMod val="75000"/>
                    <a:lumOff val="25000"/>
                  </a:schemeClr>
                </a:solidFill>
                <a:ea typeface="+mj-ea"/>
              </a:rPr>
              <a:t> Szulc Prezentacja z lektury ,,Chłopcy z Placu broni „</a:t>
            </a:r>
            <a:endParaRPr lang="pl-PL" dirty="0">
              <a:solidFill>
                <a:schemeClr val="bg1">
                  <a:lumMod val="75000"/>
                  <a:lumOff val="25000"/>
                </a:schemeClr>
              </a:solidFill>
              <a:ea typeface="+mj-ea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Chłopcy z Placu Broni - klp.p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773238"/>
            <a:ext cx="760095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l-PL" cap="none" smtClean="0">
                <a:cs typeface="Tunga"/>
              </a:rPr>
              <a:t>TO JEST PLAC BRONI NA KTÓRYM SIĘ BAWILI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l-PL" cap="none" smtClean="0">
                <a:cs typeface="Tunga"/>
              </a:rPr>
              <a:t>DZIĘKUJE ZA UWAGĘ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858962"/>
          </a:xfrm>
        </p:spPr>
        <p:txBody>
          <a:bodyPr/>
          <a:lstStyle/>
          <a:p>
            <a:r>
              <a:rPr lang="pl-PL" sz="1600" cap="none" smtClean="0">
                <a:cs typeface="Tunga"/>
              </a:rPr>
              <a:t/>
            </a:r>
            <a:br>
              <a:rPr lang="pl-PL" sz="1600" cap="none" smtClean="0">
                <a:cs typeface="Tunga"/>
              </a:rPr>
            </a:br>
            <a:r>
              <a:rPr lang="pl-PL" sz="1600" cap="none" smtClean="0">
                <a:cs typeface="Tunga"/>
              </a:rPr>
              <a:t/>
            </a:r>
            <a:br>
              <a:rPr lang="pl-PL" sz="1600" cap="none" smtClean="0">
                <a:cs typeface="Tunga"/>
              </a:rPr>
            </a:br>
            <a:r>
              <a:rPr lang="pl-PL" sz="1600" cap="none" smtClean="0">
                <a:cs typeface="Tunga"/>
              </a:rPr>
              <a:t/>
            </a:r>
            <a:br>
              <a:rPr lang="pl-PL" sz="1600" cap="none" smtClean="0">
                <a:cs typeface="Tunga"/>
              </a:rPr>
            </a:br>
            <a:r>
              <a:rPr lang="pl-PL" sz="1600" cap="none" smtClean="0">
                <a:cs typeface="Tunga"/>
              </a:rPr>
              <a:t>CHŁOPCY Z PLACU BRONI TO KSIĄŻKA BARDZO CIEKAWA I WZRUSZAJĄCA . JEST JEDNOCZEŚNIE SMUTNA I ZABAWNA . OPOWIADA REALISTYCZNĄ HISTORIĘ PRZYJAŹNI CHŁOPCÓW KTÓRZY WALCZĄ W OBRONIE SŁUSZNEJ SPRAWY.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498600"/>
          </a:xfrm>
        </p:spPr>
        <p:txBody>
          <a:bodyPr/>
          <a:lstStyle/>
          <a:p>
            <a:r>
              <a:rPr lang="pl-PL" cap="none" smtClean="0">
                <a:cs typeface="Tunga"/>
              </a:rPr>
              <a:t/>
            </a:r>
            <a:br>
              <a:rPr lang="pl-PL" cap="none" smtClean="0">
                <a:cs typeface="Tunga"/>
              </a:rPr>
            </a:br>
            <a:r>
              <a:rPr lang="pl-PL" cap="none" smtClean="0">
                <a:cs typeface="Tunga"/>
              </a:rPr>
              <a:t/>
            </a:r>
            <a:br>
              <a:rPr lang="pl-PL" cap="none" smtClean="0">
                <a:cs typeface="Tunga"/>
              </a:rPr>
            </a:br>
            <a:r>
              <a:rPr lang="pl-PL" cap="none" smtClean="0">
                <a:cs typeface="Tunga"/>
              </a:rPr>
              <a:t> WARTO JĄ POZNAĆ. DZIAŁA NA WYOBRAŹNIE MŁODEGO CZŁOWIEKA. DŁUGO POZOSTAJE W PAMIĘCI. GDY SIĘ PRZECZYTA LEKTURĘ OD RAZU  ZALICZA SIĘ JĄ DO ULUBIONYCH.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858962"/>
          </a:xfrm>
        </p:spPr>
        <p:txBody>
          <a:bodyPr/>
          <a:lstStyle/>
          <a:p>
            <a:r>
              <a:rPr lang="pl-PL" sz="1600" cap="none" smtClean="0">
                <a:cs typeface="Tunga"/>
              </a:rPr>
              <a:t/>
            </a:r>
            <a:br>
              <a:rPr lang="pl-PL" sz="1600" cap="none" smtClean="0">
                <a:cs typeface="Tunga"/>
              </a:rPr>
            </a:br>
            <a:r>
              <a:rPr lang="pl-PL" sz="1600" cap="none" smtClean="0">
                <a:cs typeface="Tunga"/>
              </a:rPr>
              <a:t/>
            </a:r>
            <a:br>
              <a:rPr lang="pl-PL" sz="1600" cap="none" smtClean="0">
                <a:cs typeface="Tunga"/>
              </a:rPr>
            </a:br>
            <a:r>
              <a:rPr lang="pl-PL" sz="1600" cap="none" smtClean="0">
                <a:cs typeface="Tunga"/>
              </a:rPr>
              <a:t/>
            </a:r>
            <a:br>
              <a:rPr lang="pl-PL" sz="1600" cap="none" smtClean="0">
                <a:cs typeface="Tunga"/>
              </a:rPr>
            </a:br>
            <a:r>
              <a:rPr lang="pl-PL" sz="1600" cap="none" smtClean="0">
                <a:cs typeface="Tunga"/>
              </a:rPr>
              <a:t>CO DAJE NAM CZYTANIE KSIĄŻEK</a:t>
            </a:r>
            <a:br>
              <a:rPr lang="pl-PL" sz="1600" cap="none" smtClean="0">
                <a:cs typeface="Tunga"/>
              </a:rPr>
            </a:br>
            <a:r>
              <a:rPr lang="pl-PL" sz="1600" cap="none" smtClean="0">
                <a:cs typeface="Tunga"/>
              </a:rPr>
              <a:t>ROZWIJA WYOBRAŹNIE, SĄ TEMATY DO ROZMÓW Z KOLEGAMI I KOLEŻANKAMI, POZWALA NAM ROZWIJAĆ WIEDZĘ, STYMULUJE PRACE MÓZGU 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pl-PL" sz="1600" cap="none" smtClean="0">
                <a:cs typeface="Tunga"/>
              </a:rPr>
              <a:t>CO DAJE NAM CZYTANIE CHŁOPCÓW Z PLACU BRONI : ROZWIJA NASZĄ  WYOBRAŹNIE, POWODUJE ŻE MAMY WIĘKSZĄ CHĘĆ SIĘ TROSZCZYĆ O LUDZI TAK JAK CHŁOPCY O NEMECZKA KTÓRY UMIERAŁ W DOMU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107950" y="1268413"/>
            <a:ext cx="8229600" cy="1574800"/>
          </a:xfrm>
        </p:spPr>
        <p:txBody>
          <a:bodyPr/>
          <a:lstStyle/>
          <a:p>
            <a:r>
              <a:rPr lang="pl-PL" sz="1600" cap="none" smtClean="0">
                <a:cs typeface="Tunga"/>
              </a:rPr>
              <a:t/>
            </a:r>
            <a:br>
              <a:rPr lang="pl-PL" sz="1600" cap="none" smtClean="0">
                <a:cs typeface="Tunga"/>
              </a:rPr>
            </a:br>
            <a:r>
              <a:rPr lang="pl-PL" sz="1600" cap="none" smtClean="0">
                <a:cs typeface="Tunga"/>
              </a:rPr>
              <a:t/>
            </a:r>
            <a:br>
              <a:rPr lang="pl-PL" sz="1600" cap="none" smtClean="0">
                <a:cs typeface="Tunga"/>
              </a:rPr>
            </a:br>
            <a:r>
              <a:rPr lang="pl-PL" sz="1600" cap="none" smtClean="0">
                <a:cs typeface="Tunga"/>
              </a:rPr>
              <a:t/>
            </a:r>
            <a:br>
              <a:rPr lang="pl-PL" sz="1600" cap="none" smtClean="0">
                <a:cs typeface="Tunga"/>
              </a:rPr>
            </a:br>
            <a:r>
              <a:rPr lang="pl-PL" sz="1600" cap="none" smtClean="0">
                <a:cs typeface="Tunga"/>
              </a:rPr>
              <a:t>JAKIE EMOCJE SĄ PRZY CZYTANIU CHŁOPCÓW Z PLACU BRONI: RADOŚĆ PONIEWAŻ POKONALI CZERWONOSKÓRYCH ALE TEŻ I SMUTEK PONIEWAŻ NEMECZEK UMARŁ NA ZAPALENIE PŁUC 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l-PL" sz="1600" cap="none" smtClean="0">
                <a:cs typeface="Tunga"/>
              </a:rPr>
              <a:t>CHŁOPCY Z PLACU BRONI TO KSIĄŻKA NAPISANA PRZEZ FERENCA MOLNARA  </a:t>
            </a:r>
          </a:p>
        </p:txBody>
      </p:sp>
      <p:pic>
        <p:nvPicPr>
          <p:cNvPr id="21506" name="Picture 2" descr="Chłopcy z Placu Broni - Ferenc Molnar | Książka | Lektury | merlin.p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1773238"/>
            <a:ext cx="28575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2514600" y="974725"/>
            <a:ext cx="4114800" cy="1301750"/>
          </a:xfrm>
        </p:spPr>
        <p:txBody>
          <a:bodyPr/>
          <a:lstStyle/>
          <a:p>
            <a:r>
              <a:rPr lang="pl-PL" sz="1600" cap="none" smtClean="0">
                <a:cs typeface="Tunga"/>
              </a:rPr>
              <a:t>TA LEKTURA UCZY NAS LOJALNOŚCI I ODDANIA KTÓRY POKAZAŁ NEMECZEK  ALE TEŻ WSPÓŁPRACY Z  SWOJĄ GRUPĄ POPRZEZ WSPARCIE ICH  W TRUDNEJ SYTUACJI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2514600" y="974725"/>
            <a:ext cx="4114800" cy="2525713"/>
          </a:xfrm>
        </p:spPr>
        <p:txBody>
          <a:bodyPr/>
          <a:lstStyle/>
          <a:p>
            <a:r>
              <a:rPr lang="pl-PL" sz="1600" cap="none" smtClean="0">
                <a:cs typeface="Tunga"/>
              </a:rPr>
              <a:t>UCZUCIA PODCZAS CZYTANIA LEKTURY CHŁOPCY Z PLACU BRONI: ZŁOŚĆ PONIEWAŻ SŁOWAK ZGODZIŁ SIĘ ŻEBY POSTAWILI TU NA PLACU KAMIENICE ALE TEŻ ŻAL PO STRACIE UKOCHANEGO KOLEGI Z PLACU NEMECZKA KTÓRY UMARŁ JAK ZOSTAŁ TRZY RAZY WŁOŻONY</a:t>
            </a:r>
            <a:br>
              <a:rPr lang="pl-PL" sz="1600" cap="none" smtClean="0">
                <a:cs typeface="Tunga"/>
              </a:rPr>
            </a:br>
            <a:r>
              <a:rPr lang="pl-PL" sz="1600" cap="none" smtClean="0">
                <a:cs typeface="Tunga"/>
              </a:rPr>
              <a:t> DO WODY NA ZAPALENIE PŁUC 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ckTie">
    <a:dk1>
      <a:srgbClr val="000000"/>
    </a:dk1>
    <a:lt1>
      <a:srgbClr val="FFFFFF"/>
    </a:lt1>
    <a:dk2>
      <a:srgbClr val="46464A"/>
    </a:dk2>
    <a:lt2>
      <a:srgbClr val="E3DCCF"/>
    </a:lt2>
    <a:accent1>
      <a:srgbClr val="6F6F74"/>
    </a:accent1>
    <a:accent2>
      <a:srgbClr val="A7B789"/>
    </a:accent2>
    <a:accent3>
      <a:srgbClr val="BEAE98"/>
    </a:accent3>
    <a:accent4>
      <a:srgbClr val="92A9B9"/>
    </a:accent4>
    <a:accent5>
      <a:srgbClr val="9C8265"/>
    </a:accent5>
    <a:accent6>
      <a:srgbClr val="8D6974"/>
    </a:accent6>
    <a:hlink>
      <a:srgbClr val="67AABF"/>
    </a:hlink>
    <a:folHlink>
      <a:srgbClr val="B1B5A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221</TotalTime>
  <Words>124</Words>
  <Application>Microsoft Office PowerPoint</Application>
  <PresentationFormat>Pokaz na ekranie (4:3)</PresentationFormat>
  <Paragraphs>13</Paragraphs>
  <Slides>11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7" baseType="lpstr">
      <vt:lpstr>Arial</vt:lpstr>
      <vt:lpstr>Calibri</vt:lpstr>
      <vt:lpstr>Garamond</vt:lpstr>
      <vt:lpstr>Tahoma</vt:lpstr>
      <vt:lpstr>Tunga</vt:lpstr>
      <vt:lpstr>BlackTie</vt:lpstr>
      <vt:lpstr>Oliwier Szulc Prezentacja z lektury ,,Chłopcy z Placu broni „</vt:lpstr>
      <vt:lpstr>   CHŁOPCY Z PLACU BRONI TO KSIĄŻKA BARDZO CIEKAWA I WZRUSZAJĄCA . JEST JEDNOCZEŚNIE SMUTNA I ZABAWNA . OPOWIADA REALISTYCZNĄ HISTORIĘ PRZYJAŹNI CHŁOPCÓW KTÓRZY WALCZĄ W OBRONIE SŁUSZNEJ SPRAWY.</vt:lpstr>
      <vt:lpstr>   WARTO JĄ POZNAĆ. DZIAŁA NA WYOBRAŹNIE MŁODEGO CZŁOWIEKA. DŁUGO POZOSTAJE W PAMIĘCI. GDY SIĘ PRZECZYTA LEKTURĘ OD RAZU  ZALICZA SIĘ JĄ DO ULUBIONYCH.</vt:lpstr>
      <vt:lpstr>   CO DAJE NAM CZYTANIE KSIĄŻEK ROZWIJA WYOBRAŹNIE, SĄ TEMATY DO ROZMÓW Z KOLEGAMI I KOLEŻANKAMI, POZWALA NAM ROZWIJAĆ WIEDZĘ, STYMULUJE PRACE MÓZGU  </vt:lpstr>
      <vt:lpstr>CO DAJE NAM CZYTANIE CHŁOPCÓW Z PLACU BRONI : ROZWIJA NASZĄ  WYOBRAŹNIE, POWODUJE ŻE MAMY WIĘKSZĄ CHĘĆ SIĘ TROSZCZYĆ O LUDZI TAK JAK CHŁOPCY O NEMECZKA KTÓRY UMIERAŁ W DOMU </vt:lpstr>
      <vt:lpstr>   JAKIE EMOCJE SĄ PRZY CZYTANIU CHŁOPCÓW Z PLACU BRONI: RADOŚĆ PONIEWAŻ POKONALI CZERWONOSKÓRYCH ALE TEŻ I SMUTEK PONIEWAŻ NEMECZEK UMARŁ NA ZAPALENIE PŁUC  </vt:lpstr>
      <vt:lpstr>CHŁOPCY Z PLACU BRONI TO KSIĄŻKA NAPISANA PRZEZ FERENCA MOLNARA  </vt:lpstr>
      <vt:lpstr>TA LEKTURA UCZY NAS LOJALNOŚCI I ODDANIA KTÓRY POKAZAŁ NEMECZEK  ALE TEŻ WSPÓŁPRACY Z  SWOJĄ GRUPĄ POPRZEZ WSPARCIE ICH  W TRUDNEJ SYTUACJI</vt:lpstr>
      <vt:lpstr>UCZUCIA PODCZAS CZYTANIA LEKTURY CHŁOPCY Z PLACU BRONI: ZŁOŚĆ PONIEWAŻ SŁOWAK ZGODZIŁ SIĘ ŻEBY POSTAWILI TU NA PLACU KAMIENICE ALE TEŻ ŻAL PO STRACIE UKOCHANEGO KOLEGI Z PLACU NEMECZKA KTÓRY UMARŁ JAK ZOSTAŁ TRZY RAZY WŁOŻONY  DO WODY NA ZAPALENIE PŁUC  </vt:lpstr>
      <vt:lpstr>TO JEST PLAC BRONI NA KTÓRYM SIĘ BAWILI </vt:lpstr>
      <vt:lpstr>DZIĘKUJE ZA UWAGĘ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z lektury ,,Chłopcy z placu broni „</dc:title>
  <dc:creator>Nowy</dc:creator>
  <cp:lastModifiedBy>biblioteka</cp:lastModifiedBy>
  <cp:revision>9</cp:revision>
  <dcterms:created xsi:type="dcterms:W3CDTF">2020-11-29T09:20:28Z</dcterms:created>
  <dcterms:modified xsi:type="dcterms:W3CDTF">2021-02-09T10:20:59Z</dcterms:modified>
</cp:coreProperties>
</file>