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0" r:id="rId5"/>
    <p:sldId id="261" r:id="rId6"/>
    <p:sldId id="262" r:id="rId7"/>
    <p:sldId id="264" r:id="rId8"/>
    <p:sldId id="267" r:id="rId9"/>
    <p:sldId id="265" r:id="rId10"/>
    <p:sldId id="259" r:id="rId11"/>
    <p:sldId id="266" r:id="rId12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68C877-55A8-453A-9798-5A1D95CC41CD}" type="datetimeFigureOut">
              <a:rPr lang="pl-PL"/>
              <a:pPr>
                <a:defRPr/>
              </a:pPr>
              <a:t>09.02.2021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69349E-D139-43A2-A0ED-6CEBD582A15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B0EDD0-D13B-46F6-8279-2160747E4948}" type="datetimeFigureOut">
              <a:rPr lang="pl-PL"/>
              <a:pPr>
                <a:defRPr/>
              </a:pPr>
              <a:t>09.02.2021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32171E-202B-4615-9D34-A154FB4D49A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0E1F5C-33B9-4036-BD31-AAEB8F24EBA8}" type="datetimeFigureOut">
              <a:rPr lang="pl-PL"/>
              <a:pPr>
                <a:defRPr/>
              </a:pPr>
              <a:t>09.02.2021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1457BA-AD24-42BC-B7D8-582C0C19519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C9CB68-3C72-4F08-A09B-9D63CAA0CCDC}" type="datetimeFigureOut">
              <a:rPr lang="pl-PL"/>
              <a:pPr>
                <a:defRPr/>
              </a:pPr>
              <a:t>09.02.2021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FDD167-C71D-4913-8D49-C97607ABCE5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9DC39B-FC4E-4B4B-93EE-086E0836E221}" type="datetimeFigureOut">
              <a:rPr lang="pl-PL"/>
              <a:pPr>
                <a:defRPr/>
              </a:pPr>
              <a:t>09.02.2021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302986-633A-4CE7-8577-5831E94166C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4D219B-3D90-4332-86FB-EF18E18180AD}" type="datetimeFigureOut">
              <a:rPr lang="pl-PL"/>
              <a:pPr>
                <a:defRPr/>
              </a:pPr>
              <a:t>09.02.2021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4B89EB-3CAB-46B0-BD7C-DB79CD9CD54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7BB34C-C4D7-42BC-B3F2-5B01854CD015}" type="datetimeFigureOut">
              <a:rPr lang="pl-PL"/>
              <a:pPr>
                <a:defRPr/>
              </a:pPr>
              <a:t>09.02.2021</a:t>
            </a:fld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3B35BB-91B5-4C21-A122-B9C0E3E6611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D3DC0E-662F-4695-89BA-FA00CF9DF20C}" type="datetimeFigureOut">
              <a:rPr lang="pl-PL"/>
              <a:pPr>
                <a:defRPr/>
              </a:pPr>
              <a:t>09.02.2021</a:t>
            </a:fld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211665-FD5A-4BD7-A371-D089A4F3C18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7E2807-ED09-43DD-B2E5-1D4A9CA29562}" type="datetimeFigureOut">
              <a:rPr lang="pl-PL"/>
              <a:pPr>
                <a:defRPr/>
              </a:pPr>
              <a:t>09.02.2021</a:t>
            </a:fld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DD87F-EAA9-42F2-B0F0-CB5E7C7F747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0E88EE-6CAA-4D56-BDEF-39AE8489195B}" type="datetimeFigureOut">
              <a:rPr lang="pl-PL"/>
              <a:pPr>
                <a:defRPr/>
              </a:pPr>
              <a:t>09.02.2021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25DD3D-3CD2-43C6-9D13-37678AA83C0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A06F1F-7F18-4F15-9D1E-854899734BED}" type="datetimeFigureOut">
              <a:rPr lang="pl-PL"/>
              <a:pPr>
                <a:defRPr/>
              </a:pPr>
              <a:t>09.02.2021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D23D63-450E-4F08-8461-2FEC576F010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C2B1E2D-A1E8-4940-9D72-E77BFCAC26E0}" type="datetimeFigureOut">
              <a:rPr lang="pl-PL"/>
              <a:pPr>
                <a:defRPr/>
              </a:pPr>
              <a:t>09.02.2021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F676BDF-1871-42B5-807C-D212EEF089D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smtClean="0">
                <a:latin typeface="Algerian" pitchFamily="82" charset="0"/>
              </a:rPr>
              <a:t>Hobbit, czyli tam i z powrotem </a:t>
            </a:r>
          </a:p>
        </p:txBody>
      </p:sp>
      <p:sp>
        <p:nvSpPr>
          <p:cNvPr id="13314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i="1" smtClean="0">
                <a:solidFill>
                  <a:schemeClr val="tx1"/>
                </a:solidFill>
                <a:latin typeface="Baskerville Old Face" pitchFamily="18" charset="0"/>
              </a:rPr>
              <a:t>Niesamowita powieść, niesamowitego pisarza.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5400" smtClean="0">
                <a:latin typeface="Arial Rounded MT Bold" pitchFamily="34" charset="0"/>
                <a:ea typeface="Angsana New"/>
                <a:cs typeface="Angsana New"/>
              </a:rPr>
              <a:t>Okładka	</a:t>
            </a:r>
            <a:r>
              <a:rPr lang="pl-PL" sz="1800" smtClean="0"/>
              <a:t>	</a:t>
            </a:r>
          </a:p>
        </p:txBody>
      </p:sp>
      <p:sp>
        <p:nvSpPr>
          <p:cNvPr id="6" name="Symbol zastępczy tekstu 5"/>
          <p:cNvSpPr>
            <a:spLocks noGrp="1"/>
          </p:cNvSpPr>
          <p:nvPr>
            <p:ph type="body" sz="half" idx="2"/>
          </p:nvPr>
        </p:nvSpPr>
        <p:spPr/>
        <p:txBody>
          <a:bodyPr rtlCol="0">
            <a:normAutofit lnSpcReduction="10000"/>
          </a:bodyPr>
          <a:lstStyle/>
          <a:p>
            <a:pPr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l-PL" sz="2000" dirty="0" smtClean="0">
                <a:latin typeface="Arial Narrow" panose="020B0606020202030204" pitchFamily="34" charset="0"/>
              </a:rPr>
              <a:t>Według mnie osoba, która odpowiadała za wygląd zewnętrzny książki, absolutnie nie popisała się kreatywnością. </a:t>
            </a:r>
          </a:p>
          <a:p>
            <a:pPr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l-PL" sz="2000" dirty="0" smtClean="0">
                <a:latin typeface="Arial Narrow" panose="020B0606020202030204" pitchFamily="34" charset="0"/>
              </a:rPr>
              <a:t>Bardzo denerwuje mnie napis mówiący o filmie w kinach. Rozumiem, że ma to być jego reklama, ale kupuje książkę po to, by ją czytać, a nie   oglądać.</a:t>
            </a:r>
          </a:p>
          <a:p>
            <a:pPr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l-PL" sz="2000" dirty="0" smtClean="0">
                <a:latin typeface="Arial Narrow" panose="020B0606020202030204" pitchFamily="34" charset="0"/>
              </a:rPr>
              <a:t>Sama grafika ujdzie w tłoku, chociaż uważam, że były lepsze ujęcia z filmu , które mogłyby by być wykorzystane.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pl-PL" dirty="0" smtClean="0"/>
          </a:p>
        </p:txBody>
      </p:sp>
      <p:pic>
        <p:nvPicPr>
          <p:cNvPr id="22531" name="Symbol zastępczy zawartości 8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500563" y="333375"/>
            <a:ext cx="3878262" cy="5740400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ytuł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smtClean="0">
                <a:latin typeface="Baskerville Old Face" pitchFamily="18" charset="0"/>
              </a:rPr>
              <a:t>Podsumowanie</a:t>
            </a:r>
          </a:p>
        </p:txBody>
      </p:sp>
      <p:sp>
        <p:nvSpPr>
          <p:cNvPr id="23554" name="Symbol zastępczy zawartości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r>
              <a:rPr lang="pl-PL" sz="2600" i="1" smtClean="0"/>
              <a:t>    Podsumowując wszystko. Historia wciąga praktycznie od pierwszej strony , nie jest ciągnięta w nieskończoność, ma świetnie opisanych bohaterów  przez co wszyscy widzą ich wady i zalety.  Wyobraźnia podczas czytania Hobbita , działała</a:t>
            </a:r>
          </a:p>
        </p:txBody>
      </p:sp>
      <p:sp>
        <p:nvSpPr>
          <p:cNvPr id="23555" name="Symbol zastępczy zawartości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r>
              <a:rPr lang="pl-PL" sz="2600" i="1" smtClean="0"/>
              <a:t>mi jak nigdy dotąd. Przyjaźń i oddanie jest tu ukazanie świetnie.</a:t>
            </a:r>
          </a:p>
          <a:p>
            <a:pPr marL="0" indent="0">
              <a:buFont typeface="Arial" charset="0"/>
              <a:buNone/>
            </a:pPr>
            <a:r>
              <a:rPr lang="pl-PL" sz="2600" i="1" smtClean="0"/>
              <a:t>    Rzeczami które, mnie bardzo irytowały był brak wątku miłosnego oraz ta okropna okładka.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>
                <a:latin typeface="Aharoni"/>
                <a:ea typeface="Aharoni"/>
                <a:cs typeface="Aharoni"/>
              </a:rPr>
              <a:t>Wst</a:t>
            </a:r>
            <a:r>
              <a:rPr lang="pl-PL" b="1" smtClean="0">
                <a:latin typeface="Aharoni"/>
                <a:ea typeface="Aharoni"/>
                <a:cs typeface="Aharoni"/>
              </a:rPr>
              <a:t>ę</a:t>
            </a:r>
            <a:r>
              <a:rPr lang="pl-PL" smtClean="0">
                <a:latin typeface="Aharoni"/>
                <a:ea typeface="Aharoni"/>
                <a:cs typeface="Aharoni"/>
              </a:rPr>
              <a:t>p</a:t>
            </a:r>
          </a:p>
        </p:txBody>
      </p:sp>
      <p:sp>
        <p:nvSpPr>
          <p:cNvPr id="14338" name="Symbol zastępczy zawartości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 typeface="Arial" charset="0"/>
              <a:buNone/>
            </a:pPr>
            <a:r>
              <a:rPr lang="pl-PL" smtClean="0">
                <a:latin typeface="MV Boli" pitchFamily="2" charset="0"/>
              </a:rPr>
              <a:t>„Hobbit, czyli tam i z powrotem” to gatunek hard fantasy, autorstwa J.R.R Tolkiena. Oficjalnie został wydany 21 września 1937 roku, lecz prace nad nimi zostały rozpoczęte, aż 7 lat wcześniej.</a:t>
            </a:r>
          </a:p>
          <a:p>
            <a:pPr marL="0" indent="0" algn="ctr">
              <a:buFont typeface="Arial" charset="0"/>
              <a:buNone/>
            </a:pPr>
            <a:r>
              <a:rPr lang="pl-PL" smtClean="0">
                <a:latin typeface="MV Boli" pitchFamily="2" charset="0"/>
              </a:rPr>
              <a:t>Na polski książkę tą w 2014 roku przetłumaczyła Maria Skibniewska.</a:t>
            </a:r>
          </a:p>
          <a:p>
            <a:pPr marL="0" indent="0" algn="ctr">
              <a:buFont typeface="Arial" charset="0"/>
              <a:buNone/>
            </a:pPr>
            <a:endParaRPr lang="pl-PL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mtClean="0"/>
              <a:t>J.R.R Tolkien (3.01.1892-2.09.1973)</a:t>
            </a:r>
          </a:p>
        </p:txBody>
      </p:sp>
      <p:sp>
        <p:nvSpPr>
          <p:cNvPr id="15362" name="Symbol zastępczy tekstu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algn="ctr"/>
            <a:r>
              <a:rPr lang="pl-PL" sz="1600" smtClean="0">
                <a:latin typeface="Arial Rounded MT Bold" pitchFamily="34" charset="0"/>
              </a:rPr>
              <a:t>Angielski pisarz, filolog , mąż  i ojciec czwórki dzieci.  Władał ponad 30  językami, a sam stworzył ich 14 niektórych użył w jego powieściach m.in. właśnie w Hobbicie. </a:t>
            </a:r>
          </a:p>
        </p:txBody>
      </p:sp>
      <p:pic>
        <p:nvPicPr>
          <p:cNvPr id="15363" name="Symbol zastępczy obrazu 8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12471" r="12471"/>
          <a:stretch>
            <a:fillRect/>
          </a:stretch>
        </p:blipFill>
        <p:spPr/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ytuł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Opis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 algn="ctr">
              <a:lnSpc>
                <a:spcPct val="80000"/>
              </a:lnSpc>
              <a:buFont typeface="Arial" charset="0"/>
              <a:buNone/>
            </a:pPr>
            <a:r>
              <a:rPr lang="pl-PL" sz="2500" smtClean="0">
                <a:latin typeface="MV Boli" pitchFamily="2" charset="0"/>
              </a:rPr>
              <a:t>Hobbit, czyli prościej Bilbo Baggins spokojnie żyje sobie w swojej przytulnej norze w Hobbitonie, jednak pewnego dnia wieczorem  ugaszcza się u niego  czarodziej  Gandalf oraz trzynaście krasnoludów, nie wiedział wtedy jeszcze, że to zapoczątkuje wielkie zmiany w jego życiu.</a:t>
            </a:r>
          </a:p>
        </p:txBody>
      </p:sp>
      <p:pic>
        <p:nvPicPr>
          <p:cNvPr id="16387" name="Symbol zastępczy zawartości 7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643438" y="2349500"/>
            <a:ext cx="4289425" cy="2860675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 flipH="1">
            <a:off x="2987675" y="260350"/>
            <a:ext cx="3600450" cy="576263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l-PL" dirty="0" smtClean="0">
                <a:solidFill>
                  <a:schemeClr val="bg1"/>
                </a:solidFill>
              </a:rPr>
              <a:t>rowery</a:t>
            </a:r>
            <a:endParaRPr lang="pl-PL" dirty="0">
              <a:solidFill>
                <a:schemeClr val="bg1"/>
              </a:solidFill>
            </a:endParaRPr>
          </a:p>
        </p:txBody>
      </p:sp>
      <p:pic>
        <p:nvPicPr>
          <p:cNvPr id="17410" name="Symbol zastępczy zawartości 1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827088" y="1052513"/>
            <a:ext cx="3189287" cy="4730750"/>
          </a:xfrm>
        </p:spPr>
      </p:pic>
      <p:sp>
        <p:nvSpPr>
          <p:cNvPr id="7" name="Symbol zastępczy zawartości 6"/>
          <p:cNvSpPr>
            <a:spLocks noGrp="1"/>
          </p:cNvSpPr>
          <p:nvPr>
            <p:ph sz="half" idx="2"/>
          </p:nvPr>
        </p:nvSpPr>
        <p:spPr>
          <a:xfrm>
            <a:off x="4859338" y="1268413"/>
            <a:ext cx="3611562" cy="4497387"/>
          </a:xfrm>
        </p:spPr>
        <p:txBody>
          <a:bodyPr>
            <a:normAutofit/>
          </a:bodyPr>
          <a:lstStyle/>
          <a:p>
            <a:pPr marL="0" indent="0" algn="ctr">
              <a:buFont typeface="Arial" charset="0"/>
              <a:buNone/>
            </a:pPr>
            <a:r>
              <a:rPr lang="pl-PL" sz="2600" smtClean="0">
                <a:latin typeface="MV Boli" pitchFamily="2" charset="0"/>
              </a:rPr>
              <a:t>Po sytej kolacji wszystkich uczestników spotkania, Bilbie  zostaje przedstawiona propozycja uczestniczenia w trudnej wyprawie pod Samotną Górę razem z krasnoludami.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>
                <a:solidFill>
                  <a:schemeClr val="bg1"/>
                </a:solidFill>
              </a:rPr>
              <a:t>rower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68313" y="1341438"/>
            <a:ext cx="4038600" cy="4525962"/>
          </a:xfrm>
        </p:spPr>
        <p:txBody>
          <a:bodyPr>
            <a:normAutofit/>
          </a:bodyPr>
          <a:lstStyle/>
          <a:p>
            <a:pPr marL="0" indent="0" algn="ctr">
              <a:lnSpc>
                <a:spcPct val="80000"/>
              </a:lnSpc>
              <a:buFont typeface="Arial" charset="0"/>
              <a:buNone/>
            </a:pPr>
            <a:r>
              <a:rPr lang="pl-PL" sz="2400" smtClean="0">
                <a:latin typeface="MV Boli" pitchFamily="2" charset="0"/>
              </a:rPr>
              <a:t>Wyprawa ma na celu odzyskanie złota dziadka i ojca Thorina </a:t>
            </a:r>
          </a:p>
          <a:p>
            <a:pPr marL="0" indent="0" algn="ctr">
              <a:lnSpc>
                <a:spcPct val="80000"/>
              </a:lnSpc>
              <a:buFont typeface="Arial" charset="0"/>
              <a:buNone/>
            </a:pPr>
            <a:r>
              <a:rPr lang="pl-PL" sz="2400" smtClean="0">
                <a:latin typeface="MV Boli" pitchFamily="2" charset="0"/>
              </a:rPr>
              <a:t>(przywódcy karsnoludów) którego strzeże smok Smaug. Na początku wędrówki Thorin uważa Bilba za niepożyteczne stworzenie, lecz z czasem zmienia zdanie, kiedy okazuje się że Hobbit wcale nie jest taki nieporadny, jak mu się wydawało.</a:t>
            </a:r>
          </a:p>
        </p:txBody>
      </p:sp>
      <p:pic>
        <p:nvPicPr>
          <p:cNvPr id="18435" name="Symbol zastępczy zawartości 4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003800" y="1052513"/>
            <a:ext cx="3394075" cy="4525962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ytuł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>
                <a:latin typeface="Aharoni"/>
                <a:ea typeface="Aharoni"/>
                <a:cs typeface="Aharoni"/>
              </a:rPr>
              <a:t>Opinia</a:t>
            </a:r>
          </a:p>
        </p:txBody>
      </p:sp>
      <p:sp>
        <p:nvSpPr>
          <p:cNvPr id="12" name="Symbol zastępczy zawartości 11"/>
          <p:cNvSpPr>
            <a:spLocks noGrp="1"/>
          </p:cNvSpPr>
          <p:nvPr>
            <p:ph sz="half" idx="1"/>
          </p:nvPr>
        </p:nvSpPr>
        <p:spPr/>
        <p:txBody>
          <a:bodyPr rtlCol="0">
            <a:normAutofit fontScale="92500"/>
          </a:bodyPr>
          <a:lstStyle/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l-PL" i="1" dirty="0" smtClean="0"/>
              <a:t>Absolutnie nie jestem fanką fantastyki, zwłaszcza hard </a:t>
            </a:r>
            <a:r>
              <a:rPr lang="pl-PL" i="1" dirty="0" err="1" smtClean="0"/>
              <a:t>fantasy</a:t>
            </a:r>
            <a:r>
              <a:rPr lang="pl-PL" i="1" dirty="0" smtClean="0"/>
              <a:t>. Jednak świat, który stworzył Tolkien, był wręcz wspaniały. Krainy, które tak dobrze opisywał z łatwością mogłam  sobie wyobrazić. Dzięki nim między innymi Hobbit stał się jedną z lepszych książek, jakie przeczytałam.</a:t>
            </a:r>
            <a:endParaRPr lang="pl-PL" i="1" dirty="0"/>
          </a:p>
        </p:txBody>
      </p:sp>
      <p:pic>
        <p:nvPicPr>
          <p:cNvPr id="19459" name="Symbol zastępczy zawartości 15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700588" y="2636838"/>
            <a:ext cx="3986212" cy="2486025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3600" i="1" smtClean="0"/>
              <a:t>Bohaterowie</a:t>
            </a:r>
          </a:p>
        </p:txBody>
      </p:sp>
      <p:pic>
        <p:nvPicPr>
          <p:cNvPr id="20482" name="Symbol zastępczy zawartości 4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575050" y="642938"/>
            <a:ext cx="5111750" cy="5111750"/>
          </a:xfrm>
        </p:spPr>
      </p:pic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ctr">
              <a:lnSpc>
                <a:spcPct val="90000"/>
              </a:lnSpc>
            </a:pPr>
            <a:r>
              <a:rPr lang="pl-PL" sz="1700" smtClean="0"/>
              <a:t>W stu procentach szanuję autora  za  to co zrobił z bohaterami. Według mnie byli świetnie stworzeni. Było tak wiele sytuacji, że czytelnik z łatwością mógł odkryć jakie cechy posiada  każdy z nich. Jednak na oklaski zasługuje postać Golluma, uważam, że pomysł na jego dwuosobową osobowość był po prostu genialny. Jego konflikt wewnętrzny sprawił, że był najciekawszą według mnie postacią, a pomysł na „pojedynek” na zagadki z Bilbem przerósł moje najśmielsze oczekiwania.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ytuł 3"/>
          <p:cNvSpPr>
            <a:spLocks noGrp="1"/>
          </p:cNvSpPr>
          <p:nvPr>
            <p:ph type="title"/>
          </p:nvPr>
        </p:nvSpPr>
        <p:spPr>
          <a:xfrm>
            <a:off x="468313" y="260350"/>
            <a:ext cx="3008312" cy="1162050"/>
          </a:xfrm>
        </p:spPr>
        <p:txBody>
          <a:bodyPr/>
          <a:lstStyle/>
          <a:p>
            <a:pPr algn="ctr"/>
            <a:r>
              <a:rPr lang="pl-PL" sz="2400" i="1" smtClean="0">
                <a:solidFill>
                  <a:srgbClr val="FF0000"/>
                </a:solidFill>
              </a:rPr>
              <a:t>Co mi przeszkadzało?</a:t>
            </a:r>
          </a:p>
        </p:txBody>
      </p:sp>
      <p:pic>
        <p:nvPicPr>
          <p:cNvPr id="21506" name="Symbol zastępczy zawartości 6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708400" y="1412875"/>
            <a:ext cx="5111750" cy="3884613"/>
          </a:xfrm>
        </p:spPr>
      </p:pic>
      <p:sp>
        <p:nvSpPr>
          <p:cNvPr id="21507" name="Symbol zastępczy tekstu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algn="ctr"/>
            <a:r>
              <a:rPr lang="pl-PL" sz="2000" smtClean="0"/>
              <a:t>Niestety  jedna rzecz  w całej książce nie spodobała mi się absolutnie.  Brakowało mi chociaż odrobiny wątku miłosnego.  Historia absolutnie nie traci na wartości  poprzez brak tego wątku, lecz myślę że książka mogłaby z tym szczegółem, spotkać się z większą chęcią do czytania przez kobiety i dziewczęta w wieku nastoletnim.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598</TotalTime>
  <Words>550</Words>
  <Application>Microsoft Office PowerPoint</Application>
  <PresentationFormat>Pokaz na ekranie (4:3)</PresentationFormat>
  <Paragraphs>28</Paragraphs>
  <Slides>11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9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21" baseType="lpstr">
      <vt:lpstr>Aharoni</vt:lpstr>
      <vt:lpstr>Algerian</vt:lpstr>
      <vt:lpstr>Angsana New</vt:lpstr>
      <vt:lpstr>Arial</vt:lpstr>
      <vt:lpstr>Arial Narrow</vt:lpstr>
      <vt:lpstr>Arial Rounded MT Bold</vt:lpstr>
      <vt:lpstr>Baskerville Old Face</vt:lpstr>
      <vt:lpstr>Calibri</vt:lpstr>
      <vt:lpstr>MV Boli</vt:lpstr>
      <vt:lpstr>Motyw pakietu Office</vt:lpstr>
      <vt:lpstr>Hobbit, czyli tam i z powrotem </vt:lpstr>
      <vt:lpstr>Wstęp</vt:lpstr>
      <vt:lpstr>J.R.R Tolkien (3.01.1892-2.09.1973)</vt:lpstr>
      <vt:lpstr>Opis</vt:lpstr>
      <vt:lpstr>rowery</vt:lpstr>
      <vt:lpstr>rower</vt:lpstr>
      <vt:lpstr>Opinia</vt:lpstr>
      <vt:lpstr>Bohaterowie</vt:lpstr>
      <vt:lpstr>Co mi przeszkadzało?</vt:lpstr>
      <vt:lpstr>Okładka  </vt:lpstr>
      <vt:lpstr>Podsumowanie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Hobbit, czyli tam i z powrotem</dc:title>
  <dc:creator>Lenovo</dc:creator>
  <cp:lastModifiedBy>biblioteka</cp:lastModifiedBy>
  <cp:revision>25</cp:revision>
  <dcterms:created xsi:type="dcterms:W3CDTF">2020-11-22T14:08:48Z</dcterms:created>
  <dcterms:modified xsi:type="dcterms:W3CDTF">2021-02-09T10:27:30Z</dcterms:modified>
</cp:coreProperties>
</file>