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6" r:id="rId4"/>
    <p:sldId id="268" r:id="rId5"/>
    <p:sldId id="269" r:id="rId6"/>
    <p:sldId id="262" r:id="rId7"/>
    <p:sldId id="261" r:id="rId8"/>
    <p:sldId id="263" r:id="rId9"/>
    <p:sldId id="264" r:id="rId10"/>
    <p:sldId id="267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4038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84605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744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8167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425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323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4681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7050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801644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9458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85681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99D3-5624-462E-A6FB-FF64CBDA7DE3}" type="datetimeFigureOut">
              <a:rPr lang="pl-PL" smtClean="0"/>
              <a:t>08.02.2021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A0405-72BA-41AF-BB8C-1AA0EAE228C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856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96" y="337751"/>
            <a:ext cx="10058400" cy="6197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725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80086"/>
            <a:ext cx="11524735" cy="595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446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30" y="0"/>
            <a:ext cx="110716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798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2" y="0"/>
            <a:ext cx="11376454" cy="660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888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08" y="0"/>
            <a:ext cx="116235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946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86" y="0"/>
            <a:ext cx="115576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43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03" y="176212"/>
            <a:ext cx="11285837" cy="650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6320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35" y="0"/>
            <a:ext cx="11475308" cy="654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63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92" y="0"/>
            <a:ext cx="11252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5428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31" y="0"/>
            <a:ext cx="10878574" cy="645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5818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Panoramiczny</PresentationFormat>
  <Paragraphs>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sp82 Kasia</dc:creator>
  <cp:lastModifiedBy>sp82 Kasia</cp:lastModifiedBy>
  <cp:revision>4</cp:revision>
  <dcterms:created xsi:type="dcterms:W3CDTF">2021-02-08T14:17:25Z</dcterms:created>
  <dcterms:modified xsi:type="dcterms:W3CDTF">2021-02-08T15:16:07Z</dcterms:modified>
</cp:coreProperties>
</file>