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6" autoAdjust="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BF2E9F-F3F9-4EAA-BEF7-86554756901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802D36E9-0614-4939-9F46-EF0FE7045757}">
      <dgm:prSet phldrT="[Text]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sk-SK" b="1" dirty="0" smtClean="0"/>
            <a:t>PARAZITY</a:t>
          </a:r>
          <a:endParaRPr lang="sk-SK" b="1" dirty="0"/>
        </a:p>
      </dgm:t>
    </dgm:pt>
    <dgm:pt modelId="{9D550659-6CC1-47FE-BD4D-EDD7310A9744}" type="parTrans" cxnId="{EF6129E8-0C47-4FAB-A7BD-682B793864CA}">
      <dgm:prSet/>
      <dgm:spPr/>
      <dgm:t>
        <a:bodyPr/>
        <a:lstStyle/>
        <a:p>
          <a:endParaRPr lang="sk-SK"/>
        </a:p>
      </dgm:t>
    </dgm:pt>
    <dgm:pt modelId="{993683F7-8490-4BA5-A67F-4E21DB479F57}" type="sibTrans" cxnId="{EF6129E8-0C47-4FAB-A7BD-682B793864CA}">
      <dgm:prSet/>
      <dgm:spPr/>
      <dgm:t>
        <a:bodyPr/>
        <a:lstStyle/>
        <a:p>
          <a:endParaRPr lang="sk-SK"/>
        </a:p>
      </dgm:t>
    </dgm:pt>
    <dgm:pt modelId="{2AFD9E36-7134-4B83-A201-DC9A12B5E8FF}">
      <dgm:prSet phldrT="[Text]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sk-SK" b="1" dirty="0" smtClean="0"/>
            <a:t>vonkajšie</a:t>
          </a:r>
          <a:r>
            <a:rPr lang="sk-SK" dirty="0" smtClean="0"/>
            <a:t> – na povrchu tela </a:t>
          </a:r>
          <a:endParaRPr lang="sk-SK" dirty="0"/>
        </a:p>
      </dgm:t>
    </dgm:pt>
    <dgm:pt modelId="{C9419AC2-B8F6-460F-9CAF-07916B921B42}" type="parTrans" cxnId="{E045DF4E-E81A-4675-A681-0FD574CE83CA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sk-SK"/>
        </a:p>
      </dgm:t>
    </dgm:pt>
    <dgm:pt modelId="{C0A4FF43-67AD-482A-AA77-A966155F908B}" type="sibTrans" cxnId="{E045DF4E-E81A-4675-A681-0FD574CE83CA}">
      <dgm:prSet/>
      <dgm:spPr/>
      <dgm:t>
        <a:bodyPr/>
        <a:lstStyle/>
        <a:p>
          <a:endParaRPr lang="sk-SK"/>
        </a:p>
      </dgm:t>
    </dgm:pt>
    <dgm:pt modelId="{2CDC9629-3545-447F-915C-E54975FEFF5D}">
      <dgm:prSet phldrT="[Text]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sk-SK" b="1" dirty="0" smtClean="0"/>
            <a:t>vnútorné</a:t>
          </a:r>
          <a:r>
            <a:rPr lang="sk-SK" dirty="0" smtClean="0"/>
            <a:t> – vo vnútri tela</a:t>
          </a:r>
          <a:endParaRPr lang="sk-SK" dirty="0"/>
        </a:p>
      </dgm:t>
    </dgm:pt>
    <dgm:pt modelId="{5E5D2B12-72B1-474D-ADE3-7AA2C959B1A0}" type="parTrans" cxnId="{4704D097-1E6A-42F5-82BE-5FE1416A31DB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sk-SK"/>
        </a:p>
      </dgm:t>
    </dgm:pt>
    <dgm:pt modelId="{AA446392-1D9A-4641-B96B-811256B9D5B6}" type="sibTrans" cxnId="{4704D097-1E6A-42F5-82BE-5FE1416A31DB}">
      <dgm:prSet/>
      <dgm:spPr/>
      <dgm:t>
        <a:bodyPr/>
        <a:lstStyle/>
        <a:p>
          <a:endParaRPr lang="sk-SK"/>
        </a:p>
      </dgm:t>
    </dgm:pt>
    <dgm:pt modelId="{E96AADCD-FDCA-4384-A372-AB959CA62DC2}" type="pres">
      <dgm:prSet presAssocID="{06BF2E9F-F3F9-4EAA-BEF7-86554756901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F6174447-EB06-410F-951B-AF005F595A88}" type="pres">
      <dgm:prSet presAssocID="{802D36E9-0614-4939-9F46-EF0FE7045757}" presName="hierRoot1" presStyleCnt="0"/>
      <dgm:spPr/>
    </dgm:pt>
    <dgm:pt modelId="{B76170AE-4B98-4322-83D0-9A383D4C7ACB}" type="pres">
      <dgm:prSet presAssocID="{802D36E9-0614-4939-9F46-EF0FE7045757}" presName="composite" presStyleCnt="0"/>
      <dgm:spPr/>
    </dgm:pt>
    <dgm:pt modelId="{E33AF0B4-398C-4644-A323-CB95CAD8140D}" type="pres">
      <dgm:prSet presAssocID="{802D36E9-0614-4939-9F46-EF0FE7045757}" presName="background" presStyleLbl="node0" presStyleIdx="0" presStyleCnt="1"/>
      <dgm:spPr>
        <a:solidFill>
          <a:schemeClr val="bg2">
            <a:lumMod val="75000"/>
          </a:schemeClr>
        </a:solidFill>
        <a:ln>
          <a:solidFill>
            <a:schemeClr val="bg2">
              <a:lumMod val="50000"/>
            </a:schemeClr>
          </a:solidFill>
        </a:ln>
      </dgm:spPr>
    </dgm:pt>
    <dgm:pt modelId="{271E082D-317E-4023-9E5F-2B5D6A50D526}" type="pres">
      <dgm:prSet presAssocID="{802D36E9-0614-4939-9F46-EF0FE704575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447ADE37-995E-42A6-8436-5AF1F2DFA1B4}" type="pres">
      <dgm:prSet presAssocID="{802D36E9-0614-4939-9F46-EF0FE7045757}" presName="hierChild2" presStyleCnt="0"/>
      <dgm:spPr/>
    </dgm:pt>
    <dgm:pt modelId="{AC545578-8EC5-443E-9874-287EF6F734F1}" type="pres">
      <dgm:prSet presAssocID="{C9419AC2-B8F6-460F-9CAF-07916B921B42}" presName="Name10" presStyleLbl="parChTrans1D2" presStyleIdx="0" presStyleCnt="2"/>
      <dgm:spPr/>
      <dgm:t>
        <a:bodyPr/>
        <a:lstStyle/>
        <a:p>
          <a:endParaRPr lang="sk-SK"/>
        </a:p>
      </dgm:t>
    </dgm:pt>
    <dgm:pt modelId="{E4C086D4-6245-4FAF-B3D9-EA5B8A28456D}" type="pres">
      <dgm:prSet presAssocID="{2AFD9E36-7134-4B83-A201-DC9A12B5E8FF}" presName="hierRoot2" presStyleCnt="0"/>
      <dgm:spPr/>
    </dgm:pt>
    <dgm:pt modelId="{AA7D6AF1-EAB4-4111-9EEC-288E6F3CB300}" type="pres">
      <dgm:prSet presAssocID="{2AFD9E36-7134-4B83-A201-DC9A12B5E8FF}" presName="composite2" presStyleCnt="0"/>
      <dgm:spPr/>
    </dgm:pt>
    <dgm:pt modelId="{F628C265-4700-4320-A6E8-B532FA6CF5CC}" type="pres">
      <dgm:prSet presAssocID="{2AFD9E36-7134-4B83-A201-DC9A12B5E8FF}" presName="background2" presStyleLbl="node2" presStyleIdx="0" presStyleCnt="2"/>
      <dgm:spPr>
        <a:solidFill>
          <a:schemeClr val="bg2">
            <a:lumMod val="75000"/>
          </a:schemeClr>
        </a:solidFill>
        <a:ln>
          <a:solidFill>
            <a:schemeClr val="bg2">
              <a:lumMod val="50000"/>
            </a:schemeClr>
          </a:solidFill>
        </a:ln>
      </dgm:spPr>
    </dgm:pt>
    <dgm:pt modelId="{E527AA85-89F9-4369-AFB4-969F6F3870F4}" type="pres">
      <dgm:prSet presAssocID="{2AFD9E36-7134-4B83-A201-DC9A12B5E8F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50797628-B4D1-4AEE-8F35-B8BA2B0D1431}" type="pres">
      <dgm:prSet presAssocID="{2AFD9E36-7134-4B83-A201-DC9A12B5E8FF}" presName="hierChild3" presStyleCnt="0"/>
      <dgm:spPr/>
    </dgm:pt>
    <dgm:pt modelId="{FAC6608E-2B7E-4920-BB22-E1A58924AEA4}" type="pres">
      <dgm:prSet presAssocID="{5E5D2B12-72B1-474D-ADE3-7AA2C959B1A0}" presName="Name10" presStyleLbl="parChTrans1D2" presStyleIdx="1" presStyleCnt="2"/>
      <dgm:spPr/>
      <dgm:t>
        <a:bodyPr/>
        <a:lstStyle/>
        <a:p>
          <a:endParaRPr lang="sk-SK"/>
        </a:p>
      </dgm:t>
    </dgm:pt>
    <dgm:pt modelId="{02932F3B-1DC5-437F-9C14-9ECC88CE6465}" type="pres">
      <dgm:prSet presAssocID="{2CDC9629-3545-447F-915C-E54975FEFF5D}" presName="hierRoot2" presStyleCnt="0"/>
      <dgm:spPr/>
    </dgm:pt>
    <dgm:pt modelId="{DE44B98F-E73C-4F54-B6D7-C615486D34C0}" type="pres">
      <dgm:prSet presAssocID="{2CDC9629-3545-447F-915C-E54975FEFF5D}" presName="composite2" presStyleCnt="0"/>
      <dgm:spPr/>
    </dgm:pt>
    <dgm:pt modelId="{329D51FD-A408-4AD8-AF64-933BB5B7707A}" type="pres">
      <dgm:prSet presAssocID="{2CDC9629-3545-447F-915C-E54975FEFF5D}" presName="background2" presStyleLbl="node2" presStyleIdx="1" presStyleCnt="2"/>
      <dgm:spPr>
        <a:solidFill>
          <a:schemeClr val="bg2">
            <a:lumMod val="75000"/>
          </a:schemeClr>
        </a:solidFill>
        <a:ln>
          <a:solidFill>
            <a:schemeClr val="bg2">
              <a:lumMod val="50000"/>
            </a:schemeClr>
          </a:solidFill>
        </a:ln>
      </dgm:spPr>
    </dgm:pt>
    <dgm:pt modelId="{A4A07B52-5675-4656-97B2-1196CEDCCC80}" type="pres">
      <dgm:prSet presAssocID="{2CDC9629-3545-447F-915C-E54975FEFF5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FF5A6DD-8592-43C4-97CB-FCCF1B2B5B1B}" type="pres">
      <dgm:prSet presAssocID="{2CDC9629-3545-447F-915C-E54975FEFF5D}" presName="hierChild3" presStyleCnt="0"/>
      <dgm:spPr/>
    </dgm:pt>
  </dgm:ptLst>
  <dgm:cxnLst>
    <dgm:cxn modelId="{4704D097-1E6A-42F5-82BE-5FE1416A31DB}" srcId="{802D36E9-0614-4939-9F46-EF0FE7045757}" destId="{2CDC9629-3545-447F-915C-E54975FEFF5D}" srcOrd="1" destOrd="0" parTransId="{5E5D2B12-72B1-474D-ADE3-7AA2C959B1A0}" sibTransId="{AA446392-1D9A-4641-B96B-811256B9D5B6}"/>
    <dgm:cxn modelId="{EF6129E8-0C47-4FAB-A7BD-682B793864CA}" srcId="{06BF2E9F-F3F9-4EAA-BEF7-86554756901B}" destId="{802D36E9-0614-4939-9F46-EF0FE7045757}" srcOrd="0" destOrd="0" parTransId="{9D550659-6CC1-47FE-BD4D-EDD7310A9744}" sibTransId="{993683F7-8490-4BA5-A67F-4E21DB479F57}"/>
    <dgm:cxn modelId="{E045DF4E-E81A-4675-A681-0FD574CE83CA}" srcId="{802D36E9-0614-4939-9F46-EF0FE7045757}" destId="{2AFD9E36-7134-4B83-A201-DC9A12B5E8FF}" srcOrd="0" destOrd="0" parTransId="{C9419AC2-B8F6-460F-9CAF-07916B921B42}" sibTransId="{C0A4FF43-67AD-482A-AA77-A966155F908B}"/>
    <dgm:cxn modelId="{F85A942A-EA9D-48A4-B8DF-BFDC2C9381A2}" type="presOf" srcId="{C9419AC2-B8F6-460F-9CAF-07916B921B42}" destId="{AC545578-8EC5-443E-9874-287EF6F734F1}" srcOrd="0" destOrd="0" presId="urn:microsoft.com/office/officeart/2005/8/layout/hierarchy1"/>
    <dgm:cxn modelId="{5267127E-5849-466A-9169-0133BDD40C4A}" type="presOf" srcId="{2AFD9E36-7134-4B83-A201-DC9A12B5E8FF}" destId="{E527AA85-89F9-4369-AFB4-969F6F3870F4}" srcOrd="0" destOrd="0" presId="urn:microsoft.com/office/officeart/2005/8/layout/hierarchy1"/>
    <dgm:cxn modelId="{E839F8FD-82BA-4B99-8860-633EB8250E8D}" type="presOf" srcId="{06BF2E9F-F3F9-4EAA-BEF7-86554756901B}" destId="{E96AADCD-FDCA-4384-A372-AB959CA62DC2}" srcOrd="0" destOrd="0" presId="urn:microsoft.com/office/officeart/2005/8/layout/hierarchy1"/>
    <dgm:cxn modelId="{89511514-B6A3-49D8-B78E-5C1CBF9D495C}" type="presOf" srcId="{5E5D2B12-72B1-474D-ADE3-7AA2C959B1A0}" destId="{FAC6608E-2B7E-4920-BB22-E1A58924AEA4}" srcOrd="0" destOrd="0" presId="urn:microsoft.com/office/officeart/2005/8/layout/hierarchy1"/>
    <dgm:cxn modelId="{8AA550F1-E4BB-4EAA-8C95-30DA16C81F8B}" type="presOf" srcId="{2CDC9629-3545-447F-915C-E54975FEFF5D}" destId="{A4A07B52-5675-4656-97B2-1196CEDCCC80}" srcOrd="0" destOrd="0" presId="urn:microsoft.com/office/officeart/2005/8/layout/hierarchy1"/>
    <dgm:cxn modelId="{49531828-A6D9-457A-9DF4-3F341754F427}" type="presOf" srcId="{802D36E9-0614-4939-9F46-EF0FE7045757}" destId="{271E082D-317E-4023-9E5F-2B5D6A50D526}" srcOrd="0" destOrd="0" presId="urn:microsoft.com/office/officeart/2005/8/layout/hierarchy1"/>
    <dgm:cxn modelId="{BF0F017E-CCC0-4950-BBB7-E69330B93F35}" type="presParOf" srcId="{E96AADCD-FDCA-4384-A372-AB959CA62DC2}" destId="{F6174447-EB06-410F-951B-AF005F595A88}" srcOrd="0" destOrd="0" presId="urn:microsoft.com/office/officeart/2005/8/layout/hierarchy1"/>
    <dgm:cxn modelId="{32C22D23-841A-4249-943F-6626DECF2F6B}" type="presParOf" srcId="{F6174447-EB06-410F-951B-AF005F595A88}" destId="{B76170AE-4B98-4322-83D0-9A383D4C7ACB}" srcOrd="0" destOrd="0" presId="urn:microsoft.com/office/officeart/2005/8/layout/hierarchy1"/>
    <dgm:cxn modelId="{EC12B1E0-EAF3-4710-869F-CF140F6FF84F}" type="presParOf" srcId="{B76170AE-4B98-4322-83D0-9A383D4C7ACB}" destId="{E33AF0B4-398C-4644-A323-CB95CAD8140D}" srcOrd="0" destOrd="0" presId="urn:microsoft.com/office/officeart/2005/8/layout/hierarchy1"/>
    <dgm:cxn modelId="{744059B1-3557-4CE5-AF6E-DA73C41D738E}" type="presParOf" srcId="{B76170AE-4B98-4322-83D0-9A383D4C7ACB}" destId="{271E082D-317E-4023-9E5F-2B5D6A50D526}" srcOrd="1" destOrd="0" presId="urn:microsoft.com/office/officeart/2005/8/layout/hierarchy1"/>
    <dgm:cxn modelId="{D87A319E-06F3-4DD7-90EA-AB71F889DCB6}" type="presParOf" srcId="{F6174447-EB06-410F-951B-AF005F595A88}" destId="{447ADE37-995E-42A6-8436-5AF1F2DFA1B4}" srcOrd="1" destOrd="0" presId="urn:microsoft.com/office/officeart/2005/8/layout/hierarchy1"/>
    <dgm:cxn modelId="{8D0AB01D-B93C-4B0A-89E2-CF869A80E17D}" type="presParOf" srcId="{447ADE37-995E-42A6-8436-5AF1F2DFA1B4}" destId="{AC545578-8EC5-443E-9874-287EF6F734F1}" srcOrd="0" destOrd="0" presId="urn:microsoft.com/office/officeart/2005/8/layout/hierarchy1"/>
    <dgm:cxn modelId="{7D275CA7-09B3-4802-BEDD-3F0371E55E51}" type="presParOf" srcId="{447ADE37-995E-42A6-8436-5AF1F2DFA1B4}" destId="{E4C086D4-6245-4FAF-B3D9-EA5B8A28456D}" srcOrd="1" destOrd="0" presId="urn:microsoft.com/office/officeart/2005/8/layout/hierarchy1"/>
    <dgm:cxn modelId="{61105BC2-84B0-4DCD-8CAC-4840F7295C43}" type="presParOf" srcId="{E4C086D4-6245-4FAF-B3D9-EA5B8A28456D}" destId="{AA7D6AF1-EAB4-4111-9EEC-288E6F3CB300}" srcOrd="0" destOrd="0" presId="urn:microsoft.com/office/officeart/2005/8/layout/hierarchy1"/>
    <dgm:cxn modelId="{D4470F14-AF22-4736-BFE9-A053999B7540}" type="presParOf" srcId="{AA7D6AF1-EAB4-4111-9EEC-288E6F3CB300}" destId="{F628C265-4700-4320-A6E8-B532FA6CF5CC}" srcOrd="0" destOrd="0" presId="urn:microsoft.com/office/officeart/2005/8/layout/hierarchy1"/>
    <dgm:cxn modelId="{8993EC50-2DAD-4BC9-9D26-4D178F5A234B}" type="presParOf" srcId="{AA7D6AF1-EAB4-4111-9EEC-288E6F3CB300}" destId="{E527AA85-89F9-4369-AFB4-969F6F3870F4}" srcOrd="1" destOrd="0" presId="urn:microsoft.com/office/officeart/2005/8/layout/hierarchy1"/>
    <dgm:cxn modelId="{E32DEEC6-BB20-4FA6-99C5-F84C39961725}" type="presParOf" srcId="{E4C086D4-6245-4FAF-B3D9-EA5B8A28456D}" destId="{50797628-B4D1-4AEE-8F35-B8BA2B0D1431}" srcOrd="1" destOrd="0" presId="urn:microsoft.com/office/officeart/2005/8/layout/hierarchy1"/>
    <dgm:cxn modelId="{21B0F1B4-814A-4D8A-BAD9-81A9BBCBC853}" type="presParOf" srcId="{447ADE37-995E-42A6-8436-5AF1F2DFA1B4}" destId="{FAC6608E-2B7E-4920-BB22-E1A58924AEA4}" srcOrd="2" destOrd="0" presId="urn:microsoft.com/office/officeart/2005/8/layout/hierarchy1"/>
    <dgm:cxn modelId="{A9C1D3BC-6332-4045-9522-77E5E153C2FE}" type="presParOf" srcId="{447ADE37-995E-42A6-8436-5AF1F2DFA1B4}" destId="{02932F3B-1DC5-437F-9C14-9ECC88CE6465}" srcOrd="3" destOrd="0" presId="urn:microsoft.com/office/officeart/2005/8/layout/hierarchy1"/>
    <dgm:cxn modelId="{84B5322D-87B7-4622-BC97-A8B1CBCF9E1D}" type="presParOf" srcId="{02932F3B-1DC5-437F-9C14-9ECC88CE6465}" destId="{DE44B98F-E73C-4F54-B6D7-C615486D34C0}" srcOrd="0" destOrd="0" presId="urn:microsoft.com/office/officeart/2005/8/layout/hierarchy1"/>
    <dgm:cxn modelId="{A5FD2EB6-2EFC-4BBD-B922-E313185B3784}" type="presParOf" srcId="{DE44B98F-E73C-4F54-B6D7-C615486D34C0}" destId="{329D51FD-A408-4AD8-AF64-933BB5B7707A}" srcOrd="0" destOrd="0" presId="urn:microsoft.com/office/officeart/2005/8/layout/hierarchy1"/>
    <dgm:cxn modelId="{95366A61-7196-4EB7-8270-D67525268B8A}" type="presParOf" srcId="{DE44B98F-E73C-4F54-B6D7-C615486D34C0}" destId="{A4A07B52-5675-4656-97B2-1196CEDCCC80}" srcOrd="1" destOrd="0" presId="urn:microsoft.com/office/officeart/2005/8/layout/hierarchy1"/>
    <dgm:cxn modelId="{480932A5-14B2-41B7-8C52-84A1E2AEF001}" type="presParOf" srcId="{02932F3B-1DC5-437F-9C14-9ECC88CE6465}" destId="{9FF5A6DD-8592-43C4-97CB-FCCF1B2B5B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6608E-2B7E-4920-BB22-E1A58924AEA4}">
      <dsp:nvSpPr>
        <dsp:cNvPr id="0" name=""/>
        <dsp:cNvSpPr/>
      </dsp:nvSpPr>
      <dsp:spPr>
        <a:xfrm>
          <a:off x="4354338" y="2652493"/>
          <a:ext cx="2394272" cy="1139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6506"/>
              </a:lnTo>
              <a:lnTo>
                <a:pt x="2394272" y="776506"/>
              </a:lnTo>
              <a:lnTo>
                <a:pt x="2394272" y="1139456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45578-8EC5-443E-9874-287EF6F734F1}">
      <dsp:nvSpPr>
        <dsp:cNvPr id="0" name=""/>
        <dsp:cNvSpPr/>
      </dsp:nvSpPr>
      <dsp:spPr>
        <a:xfrm>
          <a:off x="1960066" y="2652493"/>
          <a:ext cx="2394272" cy="1139456"/>
        </a:xfrm>
        <a:custGeom>
          <a:avLst/>
          <a:gdLst/>
          <a:ahLst/>
          <a:cxnLst/>
          <a:rect l="0" t="0" r="0" b="0"/>
          <a:pathLst>
            <a:path>
              <a:moveTo>
                <a:pt x="2394272" y="0"/>
              </a:moveTo>
              <a:lnTo>
                <a:pt x="2394272" y="776506"/>
              </a:lnTo>
              <a:lnTo>
                <a:pt x="0" y="776506"/>
              </a:lnTo>
              <a:lnTo>
                <a:pt x="0" y="1139456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AF0B4-398C-4644-A323-CB95CAD8140D}">
      <dsp:nvSpPr>
        <dsp:cNvPr id="0" name=""/>
        <dsp:cNvSpPr/>
      </dsp:nvSpPr>
      <dsp:spPr>
        <a:xfrm>
          <a:off x="2395388" y="164627"/>
          <a:ext cx="3917900" cy="248786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1E082D-317E-4023-9E5F-2B5D6A50D526}">
      <dsp:nvSpPr>
        <dsp:cNvPr id="0" name=""/>
        <dsp:cNvSpPr/>
      </dsp:nvSpPr>
      <dsp:spPr>
        <a:xfrm>
          <a:off x="2830710" y="578183"/>
          <a:ext cx="3917900" cy="2487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700" b="1" kern="1200" dirty="0" smtClean="0"/>
            <a:t>PARAZITY</a:t>
          </a:r>
          <a:endParaRPr lang="sk-SK" sz="4700" b="1" kern="1200" dirty="0"/>
        </a:p>
      </dsp:txBody>
      <dsp:txXfrm>
        <a:off x="2903577" y="651050"/>
        <a:ext cx="3772166" cy="2342132"/>
      </dsp:txXfrm>
    </dsp:sp>
    <dsp:sp modelId="{F628C265-4700-4320-A6E8-B532FA6CF5CC}">
      <dsp:nvSpPr>
        <dsp:cNvPr id="0" name=""/>
        <dsp:cNvSpPr/>
      </dsp:nvSpPr>
      <dsp:spPr>
        <a:xfrm>
          <a:off x="1116" y="3791949"/>
          <a:ext cx="3917900" cy="248786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7AA85-89F9-4369-AFB4-969F6F3870F4}">
      <dsp:nvSpPr>
        <dsp:cNvPr id="0" name=""/>
        <dsp:cNvSpPr/>
      </dsp:nvSpPr>
      <dsp:spPr>
        <a:xfrm>
          <a:off x="436438" y="4205506"/>
          <a:ext cx="3917900" cy="2487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700" b="1" kern="1200" dirty="0" smtClean="0"/>
            <a:t>vonkajšie</a:t>
          </a:r>
          <a:r>
            <a:rPr lang="sk-SK" sz="4700" kern="1200" dirty="0" smtClean="0"/>
            <a:t> – na povrchu tela </a:t>
          </a:r>
          <a:endParaRPr lang="sk-SK" sz="4700" kern="1200" dirty="0"/>
        </a:p>
      </dsp:txBody>
      <dsp:txXfrm>
        <a:off x="509305" y="4278373"/>
        <a:ext cx="3772166" cy="2342132"/>
      </dsp:txXfrm>
    </dsp:sp>
    <dsp:sp modelId="{329D51FD-A408-4AD8-AF64-933BB5B7707A}">
      <dsp:nvSpPr>
        <dsp:cNvPr id="0" name=""/>
        <dsp:cNvSpPr/>
      </dsp:nvSpPr>
      <dsp:spPr>
        <a:xfrm>
          <a:off x="4789661" y="3791949"/>
          <a:ext cx="3917900" cy="248786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A07B52-5675-4656-97B2-1196CEDCCC80}">
      <dsp:nvSpPr>
        <dsp:cNvPr id="0" name=""/>
        <dsp:cNvSpPr/>
      </dsp:nvSpPr>
      <dsp:spPr>
        <a:xfrm>
          <a:off x="5224983" y="4205506"/>
          <a:ext cx="3917900" cy="2487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700" b="1" kern="1200" dirty="0" smtClean="0"/>
            <a:t>vnútorné</a:t>
          </a:r>
          <a:r>
            <a:rPr lang="sk-SK" sz="4700" kern="1200" dirty="0" smtClean="0"/>
            <a:t> – vo vnútri tela</a:t>
          </a:r>
          <a:endParaRPr lang="sk-SK" sz="4700" kern="1200" dirty="0"/>
        </a:p>
      </dsp:txBody>
      <dsp:txXfrm>
        <a:off x="5297850" y="4278373"/>
        <a:ext cx="3772166" cy="2342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092-C544-4E47-9DD0-505794D250D1}" type="datetimeFigureOut">
              <a:rPr lang="sk-SK" smtClean="0"/>
              <a:pPr/>
              <a:t>07.12.2021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8D1A-F12B-46A1-A8A5-7F8FD3B695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092-C544-4E47-9DD0-505794D250D1}" type="datetimeFigureOut">
              <a:rPr lang="sk-SK" smtClean="0"/>
              <a:pPr/>
              <a:t>07.12.2021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8D1A-F12B-46A1-A8A5-7F8FD3B695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092-C544-4E47-9DD0-505794D250D1}" type="datetimeFigureOut">
              <a:rPr lang="sk-SK" smtClean="0"/>
              <a:pPr/>
              <a:t>07.12.2021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8D1A-F12B-46A1-A8A5-7F8FD3B695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092-C544-4E47-9DD0-505794D250D1}" type="datetimeFigureOut">
              <a:rPr lang="sk-SK" smtClean="0"/>
              <a:pPr/>
              <a:t>07.12.2021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8D1A-F12B-46A1-A8A5-7F8FD3B695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092-C544-4E47-9DD0-505794D250D1}" type="datetimeFigureOut">
              <a:rPr lang="sk-SK" smtClean="0"/>
              <a:pPr/>
              <a:t>07.12.2021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8D1A-F12B-46A1-A8A5-7F8FD3B695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092-C544-4E47-9DD0-505794D250D1}" type="datetimeFigureOut">
              <a:rPr lang="sk-SK" smtClean="0"/>
              <a:pPr/>
              <a:t>07.12.2021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8D1A-F12B-46A1-A8A5-7F8FD3B695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092-C544-4E47-9DD0-505794D250D1}" type="datetimeFigureOut">
              <a:rPr lang="sk-SK" smtClean="0"/>
              <a:pPr/>
              <a:t>07.12.2021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8D1A-F12B-46A1-A8A5-7F8FD3B695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092-C544-4E47-9DD0-505794D250D1}" type="datetimeFigureOut">
              <a:rPr lang="sk-SK" smtClean="0"/>
              <a:pPr/>
              <a:t>07.12.2021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8D1A-F12B-46A1-A8A5-7F8FD3B695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092-C544-4E47-9DD0-505794D250D1}" type="datetimeFigureOut">
              <a:rPr lang="sk-SK" smtClean="0"/>
              <a:pPr/>
              <a:t>07.12.2021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8D1A-F12B-46A1-A8A5-7F8FD3B695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092-C544-4E47-9DD0-505794D250D1}" type="datetimeFigureOut">
              <a:rPr lang="sk-SK" smtClean="0"/>
              <a:pPr/>
              <a:t>07.12.2021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8D1A-F12B-46A1-A8A5-7F8FD3B695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092-C544-4E47-9DD0-505794D250D1}" type="datetimeFigureOut">
              <a:rPr lang="sk-SK" smtClean="0"/>
              <a:pPr/>
              <a:t>07.12.2021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8D1A-F12B-46A1-A8A5-7F8FD3B695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A092-C544-4E47-9DD0-505794D250D1}" type="datetimeFigureOut">
              <a:rPr lang="sk-SK" smtClean="0"/>
              <a:pPr/>
              <a:t>07.12.2021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88D1A-F12B-46A1-A8A5-7F8FD3B6954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NEŽIADUCE ŽIVOČÍCHY V DOMÁCNOSTI A PRE ČLOVEKA II.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Biológia, 6.ročník</a:t>
            </a:r>
          </a:p>
          <a:p>
            <a:r>
              <a:rPr lang="sk-SK" dirty="0" smtClean="0"/>
              <a:t>Mgr. Lenka Dubielová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B0F0"/>
                </a:solidFill>
              </a:rPr>
              <a:t>HLÍSTA DETSKÁ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parazituje v </a:t>
            </a:r>
            <a:r>
              <a:rPr lang="sk-SK" b="1" dirty="0" smtClean="0"/>
              <a:t>tenkom čreve detí</a:t>
            </a:r>
            <a:r>
              <a:rPr lang="sk-SK" dirty="0" smtClean="0"/>
              <a:t>. Jej potravou je obsah tenkého čreva. Môže sa dostať aj do iných orgánov a spôsobovať </a:t>
            </a:r>
            <a:r>
              <a:rPr lang="sk-SK" b="1" dirty="0" smtClean="0"/>
              <a:t>vážne zdravotné problémy. </a:t>
            </a:r>
            <a:endParaRPr lang="sk-SK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5" y="3212976"/>
            <a:ext cx="4128459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B0F0"/>
                </a:solidFill>
              </a:rPr>
              <a:t>MRĽA ĽUDSKÁ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žije v </a:t>
            </a:r>
            <a:r>
              <a:rPr lang="sk-SK" b="1" dirty="0" smtClean="0"/>
              <a:t>hrubom </a:t>
            </a:r>
            <a:r>
              <a:rPr lang="sk-SK" b="1" dirty="0" smtClean="0"/>
              <a:t>čreve </a:t>
            </a:r>
            <a:r>
              <a:rPr lang="sk-SK" dirty="0" smtClean="0"/>
              <a:t>(najmä detí), samička s vajíčkami putuje do </a:t>
            </a:r>
            <a:r>
              <a:rPr lang="sk-SK" dirty="0" smtClean="0"/>
              <a:t>konečníka, </a:t>
            </a:r>
            <a:r>
              <a:rPr lang="sk-SK" dirty="0" smtClean="0"/>
              <a:t>vylieza von a kladie vajíčka okolo konečníka. Mrľa spôsobuje nechutenstvo, bolesti brucha, nepokojnosť.</a:t>
            </a:r>
            <a:endParaRPr lang="sk-S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717032"/>
            <a:ext cx="1872208" cy="270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861048"/>
            <a:ext cx="3312368" cy="264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323528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600" dirty="0" smtClean="0"/>
              <a:t>Mrľa aj hlísta sa môžu do tela dostať neumytou zeleninou, ovocím, neumytými rukami, vodou. Dôležitá je aj celková hygiena.</a:t>
            </a:r>
            <a:endParaRPr lang="sk-SK" sz="3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01008"/>
            <a:ext cx="3576414" cy="283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501008"/>
            <a:ext cx="324682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OCHRANA PRED VNÚTORNÝMI PARAZITMI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umývanie rúk po toalete, pred jedlom, po hre so zvieratami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nedávať si do úst rôzne predmety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každý deň sa sprchovať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meniť si denne spodnú bielizeň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umývať zeleninu a ovocie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nepiť vodu z neznámeho zdroja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PARAZIT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4925144"/>
          </a:xfrm>
        </p:spPr>
        <p:txBody>
          <a:bodyPr>
            <a:noAutofit/>
          </a:bodyPr>
          <a:lstStyle/>
          <a:p>
            <a:r>
              <a:rPr lang="sk-SK" sz="3600" b="1" u="sng" dirty="0" smtClean="0"/>
              <a:t>je živočích, pre ktorého je človek (</a:t>
            </a:r>
            <a:r>
              <a:rPr lang="sk-SK" sz="3600" u="sng" dirty="0" smtClean="0"/>
              <a:t>alebo iný organizmus) </a:t>
            </a:r>
            <a:r>
              <a:rPr lang="sk-SK" sz="3600" b="1" u="sng" dirty="0" smtClean="0"/>
              <a:t>zdroj potravy a poskytuje mu životný priestor</a:t>
            </a:r>
          </a:p>
          <a:p>
            <a:r>
              <a:rPr lang="sk-SK" sz="3600" dirty="0" smtClean="0"/>
              <a:t>človek (iný organizmus) je pre parazita </a:t>
            </a:r>
            <a:r>
              <a:rPr lang="sk-SK" sz="3600" b="1" dirty="0" smtClean="0"/>
              <a:t>hostiteľ</a:t>
            </a:r>
          </a:p>
          <a:p>
            <a:r>
              <a:rPr lang="sk-SK" sz="3600" dirty="0" smtClean="0"/>
              <a:t>parazit hostiteľovi odoberá potravu, vylučuje doň jedovaté látky, znepríjemňuje mu život a prenáša pôvodcov nákazlivých ochorení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obsahu 6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VONKAJŠIE PARAZITY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 </a:t>
            </a:r>
            <a:r>
              <a:rPr lang="sk-SK" b="1" dirty="0" smtClean="0">
                <a:solidFill>
                  <a:srgbClr val="00B0F0"/>
                </a:solidFill>
              </a:rPr>
              <a:t>VOŠ DETSKÁ 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3600" dirty="0" smtClean="0"/>
              <a:t>parazituje vo vlasoch detí, </a:t>
            </a:r>
            <a:r>
              <a:rPr lang="sk-SK" sz="3600" b="1" dirty="0" smtClean="0"/>
              <a:t>cicia krv a dráždi pokožku</a:t>
            </a:r>
            <a:r>
              <a:rPr lang="sk-SK" sz="3600" dirty="0" smtClean="0"/>
              <a:t>. Vajíčka – </a:t>
            </a:r>
            <a:r>
              <a:rPr lang="sk-SK" sz="3600" b="1" dirty="0" smtClean="0"/>
              <a:t>hnidy</a:t>
            </a:r>
            <a:r>
              <a:rPr lang="sk-SK" sz="3600" dirty="0" smtClean="0"/>
              <a:t> – prilepuje na vlasy. Predstavuje minimálne zdravotné riziko. </a:t>
            </a:r>
          </a:p>
          <a:p>
            <a:pPr marL="0" indent="0">
              <a:buNone/>
            </a:pPr>
            <a:r>
              <a:rPr lang="sk-SK" sz="3600" b="1" dirty="0" smtClean="0"/>
              <a:t>PREVENCIA: hygiena vlasov</a:t>
            </a:r>
            <a:r>
              <a:rPr lang="sk-SK" sz="3600" dirty="0" smtClean="0"/>
              <a:t>, nepožičiavať si cudzie pokrývky hlavy.</a:t>
            </a:r>
          </a:p>
          <a:p>
            <a:pPr marL="0" indent="0">
              <a:buNone/>
            </a:pPr>
            <a:r>
              <a:rPr lang="sk-SK" sz="3600" b="1" dirty="0" smtClean="0"/>
              <a:t>ODSTRÁNENIE VŠÍ: </a:t>
            </a:r>
            <a:r>
              <a:rPr lang="sk-SK" sz="3600" dirty="0" smtClean="0"/>
              <a:t>vyčesávanie, šampóny na to určené.</a:t>
            </a:r>
            <a:endParaRPr lang="sk-SK" sz="3600" b="1" dirty="0" smtClean="0"/>
          </a:p>
          <a:p>
            <a:pPr marL="0" indent="0">
              <a:buNone/>
            </a:pP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3393529" cy="2950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04664"/>
            <a:ext cx="2227684" cy="2821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636912"/>
            <a:ext cx="3610322" cy="3536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B0F0"/>
                </a:solidFill>
              </a:rPr>
              <a:t>BLCHA ĽUDSKÁ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340768"/>
            <a:ext cx="8507288" cy="5289451"/>
          </a:xfrm>
        </p:spPr>
        <p:txBody>
          <a:bodyPr/>
          <a:lstStyle/>
          <a:p>
            <a:pPr marL="0" indent="0">
              <a:buNone/>
            </a:pPr>
            <a:r>
              <a:rPr lang="sk-SK" sz="3600" b="1" dirty="0" smtClean="0"/>
              <a:t>cicia krv </a:t>
            </a:r>
            <a:r>
              <a:rPr lang="sk-SK" sz="3600" dirty="0" smtClean="0"/>
              <a:t>človeka alebo iných cicavcov (pes, mačka). </a:t>
            </a:r>
            <a:r>
              <a:rPr lang="sk-SK" sz="3600" b="1" dirty="0" smtClean="0"/>
              <a:t>Žije v zanedbaných obydliach</a:t>
            </a:r>
            <a:r>
              <a:rPr lang="sk-SK" sz="3600" dirty="0" smtClean="0"/>
              <a:t>. Larvy sa vyvíjajú v odpadkoch. Môže prenášať pôvodcov nákazlivých ochorení.</a:t>
            </a:r>
            <a:br>
              <a:rPr lang="sk-SK" sz="3600" dirty="0" smtClean="0"/>
            </a:br>
            <a:r>
              <a:rPr lang="sk-SK" sz="3600" b="1" dirty="0" smtClean="0"/>
              <a:t>PREVENCIA: </a:t>
            </a:r>
            <a:r>
              <a:rPr lang="sk-SK" sz="3600" dirty="0" smtClean="0"/>
              <a:t>hygiena, čistota bytu.</a:t>
            </a:r>
          </a:p>
          <a:p>
            <a:pPr marL="0" indent="0">
              <a:buNone/>
            </a:pPr>
            <a:r>
              <a:rPr lang="sk-SK" sz="3600" b="1" dirty="0" smtClean="0"/>
              <a:t>ODSTÁNENIE BĹCH: hygiena, </a:t>
            </a:r>
            <a:r>
              <a:rPr lang="sk-SK" sz="3600" dirty="0" smtClean="0"/>
              <a:t>dôkladné upratanie bytu, dezinfekcia, vypranie oblečenia, posteľnej bielizne.</a:t>
            </a:r>
            <a:endParaRPr lang="sk-SK" sz="3600" b="1" dirty="0" smtClean="0"/>
          </a:p>
          <a:p>
            <a:pPr marL="0" indent="0">
              <a:buNone/>
            </a:pP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764704"/>
            <a:ext cx="3164557" cy="31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320949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645024"/>
            <a:ext cx="3600400" cy="295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B0F0"/>
                </a:solidFill>
              </a:rPr>
              <a:t>PLOŠTICA POSTEĽNÁ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žije v </a:t>
            </a:r>
            <a:r>
              <a:rPr lang="sk-SK" b="1" dirty="0" smtClean="0"/>
              <a:t>zanedbaných domácnostiach </a:t>
            </a:r>
            <a:r>
              <a:rPr lang="sk-SK" dirty="0" smtClean="0"/>
              <a:t>(ubytovniach a pod.). Cez deň sa ukrýva v štrbinách,  v noci vylieza a </a:t>
            </a:r>
            <a:r>
              <a:rPr lang="sk-SK" b="1" dirty="0" smtClean="0"/>
              <a:t>cicia ľudskú krv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852936"/>
            <a:ext cx="3600400" cy="229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869160"/>
            <a:ext cx="2733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501008"/>
            <a:ext cx="377693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VNÚTORNÉ PARAZITY</a:t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 smtClean="0">
                <a:solidFill>
                  <a:srgbClr val="00B0F0"/>
                </a:solidFill>
              </a:rPr>
              <a:t>PÁSOMNICA DLHÁ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žije v tenkom čreve </a:t>
            </a:r>
            <a:r>
              <a:rPr lang="sk-SK" dirty="0" smtClean="0"/>
              <a:t>človeka. </a:t>
            </a:r>
            <a:r>
              <a:rPr lang="sk-SK" b="1" dirty="0" smtClean="0"/>
              <a:t>Odoberá človeku živiny</a:t>
            </a:r>
            <a:r>
              <a:rPr lang="sk-SK" dirty="0" smtClean="0"/>
              <a:t>, spôsobuje bolesti brucha, zápchu, malátnosť. </a:t>
            </a:r>
            <a:r>
              <a:rPr lang="sk-SK" b="1" dirty="0" smtClean="0"/>
              <a:t>Do tela sa dostane konzumáciou nedostatočne tepelne upraveného mäsa.</a:t>
            </a:r>
            <a:endParaRPr lang="sk-SK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717032"/>
            <a:ext cx="2381225" cy="281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789040"/>
            <a:ext cx="3816424" cy="277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333</Words>
  <Application>Microsoft Office PowerPoint</Application>
  <PresentationFormat>Prezentácia na obrazovke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Motív Office</vt:lpstr>
      <vt:lpstr>NEŽIADUCE ŽIVOČÍCHY V DOMÁCNOSTI A PRE ČLOVEKA II.</vt:lpstr>
      <vt:lpstr>PARAZIT</vt:lpstr>
      <vt:lpstr>Prezentácia programu PowerPoint</vt:lpstr>
      <vt:lpstr>VONKAJŠIE PARAZITY  VOŠ DETSKÁ </vt:lpstr>
      <vt:lpstr>Prezentácia programu PowerPoint</vt:lpstr>
      <vt:lpstr>BLCHA ĽUDSKÁ</vt:lpstr>
      <vt:lpstr>Prezentácia programu PowerPoint</vt:lpstr>
      <vt:lpstr>PLOŠTICA POSTEĽNÁ</vt:lpstr>
      <vt:lpstr>VNÚTORNÉ PARAZITY PÁSOMNICA DLHÁ</vt:lpstr>
      <vt:lpstr>HLÍSTA DETSKÁ</vt:lpstr>
      <vt:lpstr>MRĽA ĽUDSKÁ</vt:lpstr>
      <vt:lpstr>Prezentácia programu PowerPoint</vt:lpstr>
      <vt:lpstr>OCHRANA PRED VNÚTORNÝMI PARAZITMI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NEŽIADUCE ŽIVOČÍCHY V DOMÁCNOSTI A PRE ČLOVEKA II.</dc:title>
  <dc:creator>Lenka</dc:creator>
  <cp:lastModifiedBy>chémia</cp:lastModifiedBy>
  <cp:revision>18</cp:revision>
  <dcterms:created xsi:type="dcterms:W3CDTF">2011-11-19T18:43:16Z</dcterms:created>
  <dcterms:modified xsi:type="dcterms:W3CDTF">2021-12-07T07:36:56Z</dcterms:modified>
</cp:coreProperties>
</file>