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F0C9C-BC3A-4251-8189-3A8CB2010764}" type="datetimeFigureOut">
              <a:rPr lang="sk-SK" smtClean="0"/>
              <a:pPr/>
              <a:t>7. 2. 2021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A7853-390C-4541-A277-51541473505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74-kvetinovazed-1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6600" b="1" i="1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Hydroxyderiváty</a:t>
            </a:r>
            <a:endParaRPr lang="sk-SK" sz="6600" dirty="0">
              <a:solidFill>
                <a:srgbClr val="FF0066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5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Alkoholy </a:t>
            </a:r>
            <a:endParaRPr lang="sk-SK" sz="5400" b="1" i="1" dirty="0">
              <a:ln>
                <a:solidFill>
                  <a:sysClr val="windowText" lastClr="000000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74-kvetinovazed-1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Alkoholy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sú to deriváty uhľovodíkov, ktoré vznikajú nahradením jedného alebo viacerých atómov vodíka </a:t>
            </a:r>
            <a:r>
              <a:rPr lang="sk-SK" i="1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hydroxylovou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 skupinou – OH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omic Sans MS" pitchFamily="66" charset="0"/>
              </a:rPr>
              <a:t>vznikajú kvasením prírodných látok, ktoré obsahujú cukor alebo škrob (ovocné šťavy)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omic Sans MS" pitchFamily="66" charset="0"/>
              </a:rPr>
              <a:t>tento dej voláme 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alkoholové kvasenie</a:t>
            </a:r>
            <a:endParaRPr lang="sk-SK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74-kvetinovazed-1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5400" b="1" i="1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Metanol</a:t>
            </a:r>
            <a:r>
              <a:rPr lang="sk-SK" sz="5400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 - </a:t>
            </a:r>
            <a:r>
              <a:rPr lang="sk-SK" sz="5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sk-SK" sz="54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sk-SK" sz="5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endParaRPr lang="sk-SK" sz="5400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metylalkohol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prudko jedovatá kvapalina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spôsobuje oslepnutie až smrť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chuťou sa ľahko zamieňa za etanol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9" name="Obrázek 8" descr="skann00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4357694"/>
            <a:ext cx="2500330" cy="2211830"/>
          </a:xfrm>
          <a:prstGeom prst="rect">
            <a:avLst/>
          </a:prstGeom>
          <a:ln w="28575">
            <a:solidFill>
              <a:srgbClr val="CC0099"/>
            </a:solidFill>
          </a:ln>
        </p:spPr>
      </p:pic>
      <p:pic>
        <p:nvPicPr>
          <p:cNvPr id="17" name="Obrázek 16" descr="Metanol_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000504"/>
            <a:ext cx="2666992" cy="26669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Obrázek 12" descr="je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5072074"/>
            <a:ext cx="928694" cy="13930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74-kvetinovazed-1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Použitie</a:t>
            </a:r>
            <a:endParaRPr lang="sk-SK" sz="5400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rozpúšťadlo pri výrobe farbív a liečiv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pohonná látka pre raketové motory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pre prípravu ďalších           organických zlúčenín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10" name="Obrázek 9" descr="metanol_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286124"/>
            <a:ext cx="3000372" cy="3000372"/>
          </a:xfrm>
          <a:prstGeom prst="rect">
            <a:avLst/>
          </a:prstGeom>
          <a:ln w="28575">
            <a:solidFill>
              <a:srgbClr val="CC0099"/>
            </a:solidFill>
          </a:ln>
        </p:spPr>
      </p:pic>
      <p:pic>
        <p:nvPicPr>
          <p:cNvPr id="13" name="Obrázek 12" descr="j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214818"/>
            <a:ext cx="2011680" cy="201168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74-kvetinovazed-1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7200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Etanol - </a:t>
            </a:r>
            <a:r>
              <a:rPr lang="sk-SK" sz="7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sk-SK" sz="72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sk-SK" sz="7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sk-SK" sz="72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sk-SK" sz="7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sk-SK" sz="7200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 </a:t>
            </a:r>
            <a:endParaRPr lang="sk-SK" sz="7200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etylalkohol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dobré rozpúšťadlo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dezinfekcia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konzervačný prostriedok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používa sa v medicíne, farmácii, 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v kozmetickom                           a potravinárstvom               priemysle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10" name="Obrázek 9" descr="etan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714884"/>
            <a:ext cx="2071702" cy="1858520"/>
          </a:xfrm>
          <a:prstGeom prst="rect">
            <a:avLst/>
          </a:prstGeom>
          <a:ln w="28575">
            <a:solidFill>
              <a:srgbClr val="CC0099"/>
            </a:solidFill>
          </a:ln>
        </p:spPr>
      </p:pic>
      <p:pic>
        <p:nvPicPr>
          <p:cNvPr id="11" name="Obrázek 10" descr="Etanol_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1513329"/>
            <a:ext cx="2738401" cy="24862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74-kvetinovazed-1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Alkohol -nervový jed</a:t>
            </a:r>
            <a:endParaRPr lang="sk-SK" sz="5400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prechádza priamo do krvného obehu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rýchlo pôsobí na nervovú sústavu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spôsobuje neočakávané zmeny               v správaní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poruchy pamäti a rovnováhy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je zdraviu škodlivé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môže zapríčiniť                                    aj smrteľnú otravu</a:t>
            </a:r>
            <a:endParaRPr lang="sk-SK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7" name="Obrázek 6" descr="ozran_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2143116"/>
            <a:ext cx="2133600" cy="1476375"/>
          </a:xfrm>
          <a:prstGeom prst="rect">
            <a:avLst/>
          </a:prstGeom>
        </p:spPr>
      </p:pic>
      <p:pic>
        <p:nvPicPr>
          <p:cNvPr id="8" name="Obrázek 7" descr="ožran_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816480"/>
            <a:ext cx="2428892" cy="2778653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74-kvetinovazed-1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b="1" i="1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Glycerol</a:t>
            </a:r>
            <a:r>
              <a:rPr lang="sk-SK" sz="6600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 </a:t>
            </a:r>
            <a:endParaRPr lang="sk-SK" sz="6600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5" name="Obrázek 4" descr="skann00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4714884"/>
            <a:ext cx="1857388" cy="1715818"/>
          </a:xfrm>
          <a:prstGeom prst="rect">
            <a:avLst/>
          </a:prstGeom>
          <a:ln w="28575">
            <a:solidFill>
              <a:srgbClr val="CC0099"/>
            </a:solidFill>
          </a:ln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obsahuje tri </a:t>
            </a:r>
            <a:r>
              <a:rPr lang="sk-SK" i="1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hydroxylové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 skupiny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je zložkou tukov a olejov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používa sa v medicíne,                            v kozmetike, v potravinárstve, </a:t>
            </a:r>
          </a:p>
          <a:p>
            <a:pPr>
              <a:buNone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   v gumárenskom priemysle, na výbušniny</a:t>
            </a:r>
          </a:p>
          <a:p>
            <a:pPr>
              <a:buFont typeface="Wingdings" pitchFamily="2" charset="2"/>
              <a:buChar char="Ø"/>
            </a:pPr>
            <a:endParaRPr lang="sk-SK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9" name="Obrázek 8" descr="glycerol__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4429132"/>
            <a:ext cx="3309934" cy="2213518"/>
          </a:xfrm>
          <a:prstGeom prst="rect">
            <a:avLst/>
          </a:prstGeom>
        </p:spPr>
      </p:pic>
      <p:pic>
        <p:nvPicPr>
          <p:cNvPr id="10" name="Obrázek 9" descr="glycerol_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4851487"/>
            <a:ext cx="1857388" cy="1573713"/>
          </a:xfrm>
          <a:prstGeom prst="rect">
            <a:avLst/>
          </a:prstGeom>
        </p:spPr>
      </p:pic>
      <p:pic>
        <p:nvPicPr>
          <p:cNvPr id="11" name="Obrázek 10" descr="glycerol_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2264" y="2285992"/>
            <a:ext cx="2100272" cy="1144379"/>
          </a:xfrm>
          <a:prstGeom prst="rect">
            <a:avLst/>
          </a:prstGeom>
          <a:ln w="28575">
            <a:solidFill>
              <a:srgbClr val="CC0099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374-kvetinovazed-1.jpe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/>
          <a:lstStyle/>
          <a:p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Ďakujem za pozornosť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smtClean="0"/>
              <a:t>            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Mariana </a:t>
            </a:r>
            <a:r>
              <a:rPr lang="sk-SK" i="1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Pavelčáková</a:t>
            </a:r>
            <a:endParaRPr lang="sk-SK" i="1" dirty="0" smtClean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endParaRPr lang="sk-SK" i="1" dirty="0" smtClean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400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            Zdroj: </a:t>
            </a:r>
            <a:r>
              <a:rPr lang="sk-SK" sz="2400" i="1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E.Adamkovič</a:t>
            </a:r>
            <a:r>
              <a:rPr lang="sk-SK" sz="2400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, </a:t>
            </a:r>
            <a:r>
              <a:rPr lang="sk-SK" sz="2400" i="1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J.Šimeková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: </a:t>
            </a:r>
            <a:r>
              <a:rPr lang="sk-SK" sz="2400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Chémia 9</a:t>
            </a:r>
          </a:p>
          <a:p>
            <a:pPr>
              <a:buNone/>
            </a:pPr>
            <a:r>
              <a:rPr lang="sk-SK" sz="2400" i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                       </a:t>
            </a:r>
            <a:r>
              <a:rPr lang="sk-SK" sz="2400" i="1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</a:rPr>
              <a:t>www.google.sk</a:t>
            </a:r>
            <a:endParaRPr lang="sk-SK" sz="2400" dirty="0"/>
          </a:p>
        </p:txBody>
      </p:sp>
      <p:pic>
        <p:nvPicPr>
          <p:cNvPr id="5" name="Obrázek 4" descr="6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4643446"/>
            <a:ext cx="2419350" cy="19907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171</Words>
  <Application>Microsoft Office PowerPoint</Application>
  <PresentationFormat>Prezentácia na obrazovke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Wingdings</vt:lpstr>
      <vt:lpstr>Motiv sady Office</vt:lpstr>
      <vt:lpstr>Hydroxyderiváty</vt:lpstr>
      <vt:lpstr>Alkoholy</vt:lpstr>
      <vt:lpstr>Metanol - CH3OH</vt:lpstr>
      <vt:lpstr>Použitie</vt:lpstr>
      <vt:lpstr>Etanol - CH3CH2OH </vt:lpstr>
      <vt:lpstr>Alkohol -nervový jed</vt:lpstr>
      <vt:lpstr>Glycerol 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Kayzer</dc:creator>
  <cp:lastModifiedBy>Uzivatel</cp:lastModifiedBy>
  <cp:revision>42</cp:revision>
  <dcterms:created xsi:type="dcterms:W3CDTF">2009-02-20T03:58:13Z</dcterms:created>
  <dcterms:modified xsi:type="dcterms:W3CDTF">2021-02-07T19:05:31Z</dcterms:modified>
</cp:coreProperties>
</file>