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B7A82-105F-4FC7-BD6B-0C904A1F34F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C799D0-A42B-4157-964A-A5D28A0C11BC}">
      <dgm:prSet phldrT="[Text]"/>
      <dgm:spPr/>
      <dgm:t>
        <a:bodyPr/>
        <a:lstStyle/>
        <a:p>
          <a:r>
            <a:rPr lang="sk-SK" dirty="0" smtClean="0"/>
            <a:t>Rozdelenie tukov</a:t>
          </a:r>
          <a:endParaRPr lang="en-GB" dirty="0"/>
        </a:p>
      </dgm:t>
    </dgm:pt>
    <dgm:pt modelId="{5408FF42-5C0A-42A8-AE74-D16103405DD0}" type="parTrans" cxnId="{6B916389-585B-4098-AEA7-D2521165F171}">
      <dgm:prSet/>
      <dgm:spPr/>
      <dgm:t>
        <a:bodyPr/>
        <a:lstStyle/>
        <a:p>
          <a:endParaRPr lang="en-GB"/>
        </a:p>
      </dgm:t>
    </dgm:pt>
    <dgm:pt modelId="{75F77E84-A36E-4A9F-9623-9E8A2B48C0F7}" type="sibTrans" cxnId="{6B916389-585B-4098-AEA7-D2521165F171}">
      <dgm:prSet/>
      <dgm:spPr/>
      <dgm:t>
        <a:bodyPr/>
        <a:lstStyle/>
        <a:p>
          <a:endParaRPr lang="en-GB"/>
        </a:p>
      </dgm:t>
    </dgm:pt>
    <dgm:pt modelId="{498C6B7C-C2CF-4FCD-B7F7-1B4E6339F49C}">
      <dgm:prSet phldrT="[Text]"/>
      <dgm:spPr/>
      <dgm:t>
        <a:bodyPr/>
        <a:lstStyle/>
        <a:p>
          <a:r>
            <a:rPr lang="sk-SK" dirty="0" smtClean="0"/>
            <a:t>podľa </a:t>
          </a:r>
          <a:r>
            <a:rPr lang="sk-SK" b="1" dirty="0" smtClean="0">
              <a:solidFill>
                <a:schemeClr val="accent3">
                  <a:lumMod val="75000"/>
                </a:schemeClr>
              </a:solidFill>
            </a:rPr>
            <a:t>skupenstva</a:t>
          </a:r>
          <a:endParaRPr lang="en-GB" b="1" dirty="0">
            <a:solidFill>
              <a:schemeClr val="accent3">
                <a:lumMod val="75000"/>
              </a:schemeClr>
            </a:solidFill>
          </a:endParaRPr>
        </a:p>
      </dgm:t>
    </dgm:pt>
    <dgm:pt modelId="{BC69001B-8F90-4150-86B8-E18351CCD435}" type="parTrans" cxnId="{E5840C67-60F6-42A3-B035-6847EBCE3282}">
      <dgm:prSet/>
      <dgm:spPr/>
      <dgm:t>
        <a:bodyPr/>
        <a:lstStyle/>
        <a:p>
          <a:endParaRPr lang="en-GB"/>
        </a:p>
      </dgm:t>
    </dgm:pt>
    <dgm:pt modelId="{16B723F3-C051-4A33-9571-F7D98A697225}" type="sibTrans" cxnId="{E5840C67-60F6-42A3-B035-6847EBCE3282}">
      <dgm:prSet/>
      <dgm:spPr/>
      <dgm:t>
        <a:bodyPr/>
        <a:lstStyle/>
        <a:p>
          <a:endParaRPr lang="en-GB"/>
        </a:p>
      </dgm:t>
    </dgm:pt>
    <dgm:pt modelId="{9A6AAFE7-93AA-4E56-8C2C-39F703F79B36}">
      <dgm:prSet phldrT="[Text]"/>
      <dgm:spPr/>
      <dgm:t>
        <a:bodyPr/>
        <a:lstStyle/>
        <a:p>
          <a:r>
            <a:rPr lang="sk-SK" dirty="0" smtClean="0"/>
            <a:t>tuhé</a:t>
          </a:r>
          <a:endParaRPr lang="en-GB" dirty="0"/>
        </a:p>
      </dgm:t>
    </dgm:pt>
    <dgm:pt modelId="{DE5A107E-03A1-43AA-ABFA-4D7953C3137C}" type="parTrans" cxnId="{00698164-8136-4F8B-8EA8-116C25D231B9}">
      <dgm:prSet/>
      <dgm:spPr/>
      <dgm:t>
        <a:bodyPr/>
        <a:lstStyle/>
        <a:p>
          <a:endParaRPr lang="en-GB"/>
        </a:p>
      </dgm:t>
    </dgm:pt>
    <dgm:pt modelId="{41D4E431-F210-419D-8032-804317A84F5B}" type="sibTrans" cxnId="{00698164-8136-4F8B-8EA8-116C25D231B9}">
      <dgm:prSet/>
      <dgm:spPr/>
      <dgm:t>
        <a:bodyPr/>
        <a:lstStyle/>
        <a:p>
          <a:endParaRPr lang="en-GB"/>
        </a:p>
      </dgm:t>
    </dgm:pt>
    <dgm:pt modelId="{E9BA1F4B-EFA4-4591-8AB2-212FB989BD8B}">
      <dgm:prSet phldrT="[Text]"/>
      <dgm:spPr/>
      <dgm:t>
        <a:bodyPr/>
        <a:lstStyle/>
        <a:p>
          <a:r>
            <a:rPr lang="sk-SK" dirty="0" smtClean="0"/>
            <a:t>kvapalné</a:t>
          </a:r>
          <a:endParaRPr lang="en-GB" dirty="0"/>
        </a:p>
      </dgm:t>
    </dgm:pt>
    <dgm:pt modelId="{3E0099EB-266D-4C84-B5EB-1FE44AD196E4}" type="parTrans" cxnId="{77FCDBEB-EF5F-49D8-BAD6-26364B3BA8E6}">
      <dgm:prSet/>
      <dgm:spPr/>
      <dgm:t>
        <a:bodyPr/>
        <a:lstStyle/>
        <a:p>
          <a:endParaRPr lang="en-GB"/>
        </a:p>
      </dgm:t>
    </dgm:pt>
    <dgm:pt modelId="{A28E5259-0794-4F7C-974B-3004646C1928}" type="sibTrans" cxnId="{77FCDBEB-EF5F-49D8-BAD6-26364B3BA8E6}">
      <dgm:prSet/>
      <dgm:spPr/>
      <dgm:t>
        <a:bodyPr/>
        <a:lstStyle/>
        <a:p>
          <a:endParaRPr lang="en-GB"/>
        </a:p>
      </dgm:t>
    </dgm:pt>
    <dgm:pt modelId="{C90F23CD-3DED-4A14-AB80-FF2AB53281E5}">
      <dgm:prSet phldrT="[Text]"/>
      <dgm:spPr/>
      <dgm:t>
        <a:bodyPr/>
        <a:lstStyle/>
        <a:p>
          <a:r>
            <a:rPr lang="sk-SK" dirty="0" smtClean="0"/>
            <a:t>podľa </a:t>
          </a:r>
          <a:r>
            <a:rPr lang="sk-SK" b="1" dirty="0" smtClean="0">
              <a:solidFill>
                <a:srgbClr val="FF0000"/>
              </a:solidFill>
            </a:rPr>
            <a:t>pôvodu</a:t>
          </a:r>
          <a:endParaRPr lang="en-GB" b="1" dirty="0">
            <a:solidFill>
              <a:srgbClr val="FF0000"/>
            </a:solidFill>
          </a:endParaRPr>
        </a:p>
      </dgm:t>
    </dgm:pt>
    <dgm:pt modelId="{54DC568E-138B-404E-A9FC-654D2A6A11FA}" type="parTrans" cxnId="{ADB8D4A5-B495-4D19-95B2-A6FA1AC8009E}">
      <dgm:prSet/>
      <dgm:spPr/>
      <dgm:t>
        <a:bodyPr/>
        <a:lstStyle/>
        <a:p>
          <a:endParaRPr lang="en-GB"/>
        </a:p>
      </dgm:t>
    </dgm:pt>
    <dgm:pt modelId="{D9F628BF-4C46-4D74-924A-4F0BF9B05826}" type="sibTrans" cxnId="{ADB8D4A5-B495-4D19-95B2-A6FA1AC8009E}">
      <dgm:prSet/>
      <dgm:spPr/>
      <dgm:t>
        <a:bodyPr/>
        <a:lstStyle/>
        <a:p>
          <a:endParaRPr lang="en-GB"/>
        </a:p>
      </dgm:t>
    </dgm:pt>
    <dgm:pt modelId="{00A5A9BB-162C-4193-AAC2-578334EDF2AD}">
      <dgm:prSet phldrT="[Text]"/>
      <dgm:spPr/>
      <dgm:t>
        <a:bodyPr/>
        <a:lstStyle/>
        <a:p>
          <a:r>
            <a:rPr lang="sk-SK" dirty="0" smtClean="0"/>
            <a:t>rastlinné</a:t>
          </a:r>
          <a:endParaRPr lang="en-GB" dirty="0"/>
        </a:p>
      </dgm:t>
    </dgm:pt>
    <dgm:pt modelId="{2E304AE9-1239-40BA-86C7-5C85C7444FAD}" type="parTrans" cxnId="{502D110B-086E-4B31-B3CB-78E5E79EB805}">
      <dgm:prSet/>
      <dgm:spPr/>
      <dgm:t>
        <a:bodyPr/>
        <a:lstStyle/>
        <a:p>
          <a:endParaRPr lang="en-GB"/>
        </a:p>
      </dgm:t>
    </dgm:pt>
    <dgm:pt modelId="{120384AF-95FB-4ABC-A012-3A378BF8F714}" type="sibTrans" cxnId="{502D110B-086E-4B31-B3CB-78E5E79EB805}">
      <dgm:prSet/>
      <dgm:spPr/>
      <dgm:t>
        <a:bodyPr/>
        <a:lstStyle/>
        <a:p>
          <a:endParaRPr lang="en-GB"/>
        </a:p>
      </dgm:t>
    </dgm:pt>
    <dgm:pt modelId="{F535311B-2770-4940-88FC-AD91FEBB8A94}" type="pres">
      <dgm:prSet presAssocID="{6CCB7A82-105F-4FC7-BD6B-0C904A1F34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AA4717FB-1D5F-4210-9375-549DE48B43AA}" type="pres">
      <dgm:prSet presAssocID="{F0C799D0-A42B-4157-964A-A5D28A0C11BC}" presName="hierRoot1" presStyleCnt="0"/>
      <dgm:spPr/>
    </dgm:pt>
    <dgm:pt modelId="{9BBA6AB6-DA25-483A-AF51-D1DACB2AAFA1}" type="pres">
      <dgm:prSet presAssocID="{F0C799D0-A42B-4157-964A-A5D28A0C11BC}" presName="composite" presStyleCnt="0"/>
      <dgm:spPr/>
    </dgm:pt>
    <dgm:pt modelId="{39B6D502-6B13-41B4-A64C-A9CD19BFF6C1}" type="pres">
      <dgm:prSet presAssocID="{F0C799D0-A42B-4157-964A-A5D28A0C11BC}" presName="background" presStyleLbl="node0" presStyleIdx="0" presStyleCnt="1"/>
      <dgm:spPr/>
    </dgm:pt>
    <dgm:pt modelId="{42BFDD11-39E0-400D-877B-651CA66E64EC}" type="pres">
      <dgm:prSet presAssocID="{F0C799D0-A42B-4157-964A-A5D28A0C11BC}" presName="text" presStyleLbl="fgAcc0" presStyleIdx="0" presStyleCnt="1" custLinFactNeighborX="916" custLinFactNeighborY="-2323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7170616-48B2-4009-B5E4-00C1FF3CD5CD}" type="pres">
      <dgm:prSet presAssocID="{F0C799D0-A42B-4157-964A-A5D28A0C11BC}" presName="hierChild2" presStyleCnt="0"/>
      <dgm:spPr/>
    </dgm:pt>
    <dgm:pt modelId="{3C5B3197-3DB7-4910-A087-DA70F331CD72}" type="pres">
      <dgm:prSet presAssocID="{BC69001B-8F90-4150-86B8-E18351CCD435}" presName="Name10" presStyleLbl="parChTrans1D2" presStyleIdx="0" presStyleCnt="2"/>
      <dgm:spPr/>
      <dgm:t>
        <a:bodyPr/>
        <a:lstStyle/>
        <a:p>
          <a:endParaRPr lang="sk-SK"/>
        </a:p>
      </dgm:t>
    </dgm:pt>
    <dgm:pt modelId="{924F2E25-D63F-46C7-B1D9-196597095C78}" type="pres">
      <dgm:prSet presAssocID="{498C6B7C-C2CF-4FCD-B7F7-1B4E6339F49C}" presName="hierRoot2" presStyleCnt="0"/>
      <dgm:spPr/>
    </dgm:pt>
    <dgm:pt modelId="{89FD95CE-4C94-4952-BD08-36B3682FC834}" type="pres">
      <dgm:prSet presAssocID="{498C6B7C-C2CF-4FCD-B7F7-1B4E6339F49C}" presName="composite2" presStyleCnt="0"/>
      <dgm:spPr/>
    </dgm:pt>
    <dgm:pt modelId="{75267ABD-6CF7-4C64-8AA9-689B37EE7733}" type="pres">
      <dgm:prSet presAssocID="{498C6B7C-C2CF-4FCD-B7F7-1B4E6339F49C}" presName="background2" presStyleLbl="node2" presStyleIdx="0" presStyleCnt="2"/>
      <dgm:spPr/>
    </dgm:pt>
    <dgm:pt modelId="{001A06E6-683B-4D71-AA6D-96CE9DFAAC3E}" type="pres">
      <dgm:prSet presAssocID="{498C6B7C-C2CF-4FCD-B7F7-1B4E6339F49C}" presName="text2" presStyleLbl="fgAcc2" presStyleIdx="0" presStyleCnt="2" custLinFactNeighborX="-76608" custLinFactNeighborY="-195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1B1273-7A50-4D2B-8007-2E3B1107BE99}" type="pres">
      <dgm:prSet presAssocID="{498C6B7C-C2CF-4FCD-B7F7-1B4E6339F49C}" presName="hierChild3" presStyleCnt="0"/>
      <dgm:spPr/>
    </dgm:pt>
    <dgm:pt modelId="{04C78C8E-A3CD-4FDB-B1C1-5FD064AA34AB}" type="pres">
      <dgm:prSet presAssocID="{DE5A107E-03A1-43AA-ABFA-4D7953C3137C}" presName="Name17" presStyleLbl="parChTrans1D3" presStyleIdx="0" presStyleCnt="3"/>
      <dgm:spPr/>
      <dgm:t>
        <a:bodyPr/>
        <a:lstStyle/>
        <a:p>
          <a:endParaRPr lang="sk-SK"/>
        </a:p>
      </dgm:t>
    </dgm:pt>
    <dgm:pt modelId="{0BC8F5DB-9B7D-46A8-9F58-B56DCC159456}" type="pres">
      <dgm:prSet presAssocID="{9A6AAFE7-93AA-4E56-8C2C-39F703F79B36}" presName="hierRoot3" presStyleCnt="0"/>
      <dgm:spPr/>
    </dgm:pt>
    <dgm:pt modelId="{78442DB7-FB85-4967-BF45-557FBC642442}" type="pres">
      <dgm:prSet presAssocID="{9A6AAFE7-93AA-4E56-8C2C-39F703F79B36}" presName="composite3" presStyleCnt="0"/>
      <dgm:spPr/>
    </dgm:pt>
    <dgm:pt modelId="{3B5F2566-9777-4DC7-B42E-F5668D733FE9}" type="pres">
      <dgm:prSet presAssocID="{9A6AAFE7-93AA-4E56-8C2C-39F703F79B36}" presName="background3" presStyleLbl="node3" presStyleIdx="0" presStyleCnt="3"/>
      <dgm:spPr/>
    </dgm:pt>
    <dgm:pt modelId="{92C46851-5B37-4461-B76D-C94838A8DDF8}" type="pres">
      <dgm:prSet presAssocID="{9A6AAFE7-93AA-4E56-8C2C-39F703F79B36}" presName="text3" presStyleLbl="fgAcc3" presStyleIdx="0" presStyleCnt="3" custLinFactNeighborX="-37398" custLinFactNeighborY="721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0CD468-86F9-41F4-999F-025A4B2EB878}" type="pres">
      <dgm:prSet presAssocID="{9A6AAFE7-93AA-4E56-8C2C-39F703F79B36}" presName="hierChild4" presStyleCnt="0"/>
      <dgm:spPr/>
    </dgm:pt>
    <dgm:pt modelId="{DEAE818F-999D-4B6F-AD7C-97F72881BE9E}" type="pres">
      <dgm:prSet presAssocID="{3E0099EB-266D-4C84-B5EB-1FE44AD196E4}" presName="Name17" presStyleLbl="parChTrans1D3" presStyleIdx="1" presStyleCnt="3"/>
      <dgm:spPr/>
      <dgm:t>
        <a:bodyPr/>
        <a:lstStyle/>
        <a:p>
          <a:endParaRPr lang="sk-SK"/>
        </a:p>
      </dgm:t>
    </dgm:pt>
    <dgm:pt modelId="{CE7625B0-A92A-41D4-A026-931EAC1B1489}" type="pres">
      <dgm:prSet presAssocID="{E9BA1F4B-EFA4-4591-8AB2-212FB989BD8B}" presName="hierRoot3" presStyleCnt="0"/>
      <dgm:spPr/>
    </dgm:pt>
    <dgm:pt modelId="{AB801F16-A16D-416E-8379-A3BAC09532DF}" type="pres">
      <dgm:prSet presAssocID="{E9BA1F4B-EFA4-4591-8AB2-212FB989BD8B}" presName="composite3" presStyleCnt="0"/>
      <dgm:spPr/>
    </dgm:pt>
    <dgm:pt modelId="{FC52DED7-D7C6-47DC-B419-44A24CD180B4}" type="pres">
      <dgm:prSet presAssocID="{E9BA1F4B-EFA4-4591-8AB2-212FB989BD8B}" presName="background3" presStyleLbl="node3" presStyleIdx="1" presStyleCnt="3"/>
      <dgm:spPr/>
    </dgm:pt>
    <dgm:pt modelId="{1AF671FE-61D7-496E-AAF6-9618B192793F}" type="pres">
      <dgm:prSet presAssocID="{E9BA1F4B-EFA4-4591-8AB2-212FB989BD8B}" presName="text3" presStyleLbl="fgAcc3" presStyleIdx="1" presStyleCnt="3" custLinFactNeighborX="-35822" custLinFactNeighborY="71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D9ABF12-E945-4128-89E6-CB7126751257}" type="pres">
      <dgm:prSet presAssocID="{E9BA1F4B-EFA4-4591-8AB2-212FB989BD8B}" presName="hierChild4" presStyleCnt="0"/>
      <dgm:spPr/>
    </dgm:pt>
    <dgm:pt modelId="{E1220713-8C7F-4FCF-B33F-9DEDBB321A38}" type="pres">
      <dgm:prSet presAssocID="{54DC568E-138B-404E-A9FC-654D2A6A11FA}" presName="Name10" presStyleLbl="parChTrans1D2" presStyleIdx="1" presStyleCnt="2"/>
      <dgm:spPr/>
      <dgm:t>
        <a:bodyPr/>
        <a:lstStyle/>
        <a:p>
          <a:endParaRPr lang="sk-SK"/>
        </a:p>
      </dgm:t>
    </dgm:pt>
    <dgm:pt modelId="{168826A9-FD55-4A2F-B001-708BDF3B55D2}" type="pres">
      <dgm:prSet presAssocID="{C90F23CD-3DED-4A14-AB80-FF2AB53281E5}" presName="hierRoot2" presStyleCnt="0"/>
      <dgm:spPr/>
    </dgm:pt>
    <dgm:pt modelId="{5F2192A7-AF56-4CCB-803E-89B9CB7EEDFE}" type="pres">
      <dgm:prSet presAssocID="{C90F23CD-3DED-4A14-AB80-FF2AB53281E5}" presName="composite2" presStyleCnt="0"/>
      <dgm:spPr/>
    </dgm:pt>
    <dgm:pt modelId="{4B85FD48-C3A2-423D-80E2-B820D7924A5C}" type="pres">
      <dgm:prSet presAssocID="{C90F23CD-3DED-4A14-AB80-FF2AB53281E5}" presName="background2" presStyleLbl="node2" presStyleIdx="1" presStyleCnt="2"/>
      <dgm:spPr/>
    </dgm:pt>
    <dgm:pt modelId="{01DAB71B-DD2F-422D-938C-67BC68CCB900}" type="pres">
      <dgm:prSet presAssocID="{C90F23CD-3DED-4A14-AB80-FF2AB53281E5}" presName="text2" presStyleLbl="fgAcc2" presStyleIdx="1" presStyleCnt="2" custLinFactNeighborX="48285" custLinFactNeighborY="-94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356463-6C44-444E-8C1E-3D91176AD31E}" type="pres">
      <dgm:prSet presAssocID="{C90F23CD-3DED-4A14-AB80-FF2AB53281E5}" presName="hierChild3" presStyleCnt="0"/>
      <dgm:spPr/>
    </dgm:pt>
    <dgm:pt modelId="{6387F88C-2C0B-4BC2-93D9-E764A847BF6C}" type="pres">
      <dgm:prSet presAssocID="{2E304AE9-1239-40BA-86C7-5C85C7444FAD}" presName="Name17" presStyleLbl="parChTrans1D3" presStyleIdx="2" presStyleCnt="3"/>
      <dgm:spPr/>
      <dgm:t>
        <a:bodyPr/>
        <a:lstStyle/>
        <a:p>
          <a:endParaRPr lang="sk-SK"/>
        </a:p>
      </dgm:t>
    </dgm:pt>
    <dgm:pt modelId="{918B51CE-281D-484A-93E8-F865923856E1}" type="pres">
      <dgm:prSet presAssocID="{00A5A9BB-162C-4193-AAC2-578334EDF2AD}" presName="hierRoot3" presStyleCnt="0"/>
      <dgm:spPr/>
    </dgm:pt>
    <dgm:pt modelId="{F74E9D56-8DFB-48D8-A073-C7E62AE4163B}" type="pres">
      <dgm:prSet presAssocID="{00A5A9BB-162C-4193-AAC2-578334EDF2AD}" presName="composite3" presStyleCnt="0"/>
      <dgm:spPr/>
    </dgm:pt>
    <dgm:pt modelId="{D571F22C-4222-46AB-B087-8A7056B52A72}" type="pres">
      <dgm:prSet presAssocID="{00A5A9BB-162C-4193-AAC2-578334EDF2AD}" presName="background3" presStyleLbl="node3" presStyleIdx="2" presStyleCnt="3"/>
      <dgm:spPr/>
      <dgm:t>
        <a:bodyPr/>
        <a:lstStyle/>
        <a:p>
          <a:endParaRPr lang="en-GB"/>
        </a:p>
      </dgm:t>
    </dgm:pt>
    <dgm:pt modelId="{1D2873E7-C79B-4240-BB8C-B564252A7B84}" type="pres">
      <dgm:prSet presAssocID="{00A5A9BB-162C-4193-AAC2-578334EDF2AD}" presName="text3" presStyleLbl="fgAcc3" presStyleIdx="2" presStyleCnt="3" custLinFactNeighborX="-17433" custLinFactNeighborY="69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D0CAFE-20A3-435E-8172-8D24E11D4A3B}" type="pres">
      <dgm:prSet presAssocID="{00A5A9BB-162C-4193-AAC2-578334EDF2AD}" presName="hierChild4" presStyleCnt="0"/>
      <dgm:spPr/>
    </dgm:pt>
  </dgm:ptLst>
  <dgm:cxnLst>
    <dgm:cxn modelId="{024E774B-8B9F-405F-A487-29DB3AB4FB0E}" type="presOf" srcId="{E9BA1F4B-EFA4-4591-8AB2-212FB989BD8B}" destId="{1AF671FE-61D7-496E-AAF6-9618B192793F}" srcOrd="0" destOrd="0" presId="urn:microsoft.com/office/officeart/2005/8/layout/hierarchy1"/>
    <dgm:cxn modelId="{977E382E-B3C3-4090-A6AF-0F0EAE54FEFD}" type="presOf" srcId="{00A5A9BB-162C-4193-AAC2-578334EDF2AD}" destId="{1D2873E7-C79B-4240-BB8C-B564252A7B84}" srcOrd="0" destOrd="0" presId="urn:microsoft.com/office/officeart/2005/8/layout/hierarchy1"/>
    <dgm:cxn modelId="{AD1756D3-9047-487C-B1CC-FFC69B95AEBD}" type="presOf" srcId="{6CCB7A82-105F-4FC7-BD6B-0C904A1F34F4}" destId="{F535311B-2770-4940-88FC-AD91FEBB8A94}" srcOrd="0" destOrd="0" presId="urn:microsoft.com/office/officeart/2005/8/layout/hierarchy1"/>
    <dgm:cxn modelId="{E5840C67-60F6-42A3-B035-6847EBCE3282}" srcId="{F0C799D0-A42B-4157-964A-A5D28A0C11BC}" destId="{498C6B7C-C2CF-4FCD-B7F7-1B4E6339F49C}" srcOrd="0" destOrd="0" parTransId="{BC69001B-8F90-4150-86B8-E18351CCD435}" sibTransId="{16B723F3-C051-4A33-9571-F7D98A697225}"/>
    <dgm:cxn modelId="{6B916389-585B-4098-AEA7-D2521165F171}" srcId="{6CCB7A82-105F-4FC7-BD6B-0C904A1F34F4}" destId="{F0C799D0-A42B-4157-964A-A5D28A0C11BC}" srcOrd="0" destOrd="0" parTransId="{5408FF42-5C0A-42A8-AE74-D16103405DD0}" sibTransId="{75F77E84-A36E-4A9F-9623-9E8A2B48C0F7}"/>
    <dgm:cxn modelId="{594CD40B-F7F2-449D-BB3A-FD0896E0E4CD}" type="presOf" srcId="{BC69001B-8F90-4150-86B8-E18351CCD435}" destId="{3C5B3197-3DB7-4910-A087-DA70F331CD72}" srcOrd="0" destOrd="0" presId="urn:microsoft.com/office/officeart/2005/8/layout/hierarchy1"/>
    <dgm:cxn modelId="{8C2BF35D-ECA9-41C4-A3F0-D8226F0423CD}" type="presOf" srcId="{3E0099EB-266D-4C84-B5EB-1FE44AD196E4}" destId="{DEAE818F-999D-4B6F-AD7C-97F72881BE9E}" srcOrd="0" destOrd="0" presId="urn:microsoft.com/office/officeart/2005/8/layout/hierarchy1"/>
    <dgm:cxn modelId="{79968D09-903F-4070-92F8-370A91A1052C}" type="presOf" srcId="{498C6B7C-C2CF-4FCD-B7F7-1B4E6339F49C}" destId="{001A06E6-683B-4D71-AA6D-96CE9DFAAC3E}" srcOrd="0" destOrd="0" presId="urn:microsoft.com/office/officeart/2005/8/layout/hierarchy1"/>
    <dgm:cxn modelId="{502D110B-086E-4B31-B3CB-78E5E79EB805}" srcId="{C90F23CD-3DED-4A14-AB80-FF2AB53281E5}" destId="{00A5A9BB-162C-4193-AAC2-578334EDF2AD}" srcOrd="0" destOrd="0" parTransId="{2E304AE9-1239-40BA-86C7-5C85C7444FAD}" sibTransId="{120384AF-95FB-4ABC-A012-3A378BF8F714}"/>
    <dgm:cxn modelId="{79D893C0-FF55-48D9-965D-E352F7EDE235}" type="presOf" srcId="{DE5A107E-03A1-43AA-ABFA-4D7953C3137C}" destId="{04C78C8E-A3CD-4FDB-B1C1-5FD064AA34AB}" srcOrd="0" destOrd="0" presId="urn:microsoft.com/office/officeart/2005/8/layout/hierarchy1"/>
    <dgm:cxn modelId="{77FCDBEB-EF5F-49D8-BAD6-26364B3BA8E6}" srcId="{498C6B7C-C2CF-4FCD-B7F7-1B4E6339F49C}" destId="{E9BA1F4B-EFA4-4591-8AB2-212FB989BD8B}" srcOrd="1" destOrd="0" parTransId="{3E0099EB-266D-4C84-B5EB-1FE44AD196E4}" sibTransId="{A28E5259-0794-4F7C-974B-3004646C1928}"/>
    <dgm:cxn modelId="{85FA6DFF-5EF6-47BB-859B-E4C4E02EF868}" type="presOf" srcId="{2E304AE9-1239-40BA-86C7-5C85C7444FAD}" destId="{6387F88C-2C0B-4BC2-93D9-E764A847BF6C}" srcOrd="0" destOrd="0" presId="urn:microsoft.com/office/officeart/2005/8/layout/hierarchy1"/>
    <dgm:cxn modelId="{ADB8D4A5-B495-4D19-95B2-A6FA1AC8009E}" srcId="{F0C799D0-A42B-4157-964A-A5D28A0C11BC}" destId="{C90F23CD-3DED-4A14-AB80-FF2AB53281E5}" srcOrd="1" destOrd="0" parTransId="{54DC568E-138B-404E-A9FC-654D2A6A11FA}" sibTransId="{D9F628BF-4C46-4D74-924A-4F0BF9B05826}"/>
    <dgm:cxn modelId="{5141F4DE-42C0-4198-B65D-81B4C9759AF4}" type="presOf" srcId="{F0C799D0-A42B-4157-964A-A5D28A0C11BC}" destId="{42BFDD11-39E0-400D-877B-651CA66E64EC}" srcOrd="0" destOrd="0" presId="urn:microsoft.com/office/officeart/2005/8/layout/hierarchy1"/>
    <dgm:cxn modelId="{CC0C9B88-0885-4322-A31D-04B2529B8C1D}" type="presOf" srcId="{9A6AAFE7-93AA-4E56-8C2C-39F703F79B36}" destId="{92C46851-5B37-4461-B76D-C94838A8DDF8}" srcOrd="0" destOrd="0" presId="urn:microsoft.com/office/officeart/2005/8/layout/hierarchy1"/>
    <dgm:cxn modelId="{D32031FC-DC8F-472B-8CFA-BCBF87C24C6A}" type="presOf" srcId="{C90F23CD-3DED-4A14-AB80-FF2AB53281E5}" destId="{01DAB71B-DD2F-422D-938C-67BC68CCB900}" srcOrd="0" destOrd="0" presId="urn:microsoft.com/office/officeart/2005/8/layout/hierarchy1"/>
    <dgm:cxn modelId="{00698164-8136-4F8B-8EA8-116C25D231B9}" srcId="{498C6B7C-C2CF-4FCD-B7F7-1B4E6339F49C}" destId="{9A6AAFE7-93AA-4E56-8C2C-39F703F79B36}" srcOrd="0" destOrd="0" parTransId="{DE5A107E-03A1-43AA-ABFA-4D7953C3137C}" sibTransId="{41D4E431-F210-419D-8032-804317A84F5B}"/>
    <dgm:cxn modelId="{17F6A9F5-8FDC-41AC-8B4C-4AD972AA9180}" type="presOf" srcId="{54DC568E-138B-404E-A9FC-654D2A6A11FA}" destId="{E1220713-8C7F-4FCF-B33F-9DEDBB321A38}" srcOrd="0" destOrd="0" presId="urn:microsoft.com/office/officeart/2005/8/layout/hierarchy1"/>
    <dgm:cxn modelId="{A59542BB-827D-4AA4-8799-EAC8F8503BAE}" type="presParOf" srcId="{F535311B-2770-4940-88FC-AD91FEBB8A94}" destId="{AA4717FB-1D5F-4210-9375-549DE48B43AA}" srcOrd="0" destOrd="0" presId="urn:microsoft.com/office/officeart/2005/8/layout/hierarchy1"/>
    <dgm:cxn modelId="{E7656696-867E-4C1D-864B-49227B7B55E0}" type="presParOf" srcId="{AA4717FB-1D5F-4210-9375-549DE48B43AA}" destId="{9BBA6AB6-DA25-483A-AF51-D1DACB2AAFA1}" srcOrd="0" destOrd="0" presId="urn:microsoft.com/office/officeart/2005/8/layout/hierarchy1"/>
    <dgm:cxn modelId="{22D4714F-BB73-486D-925F-534476540BAC}" type="presParOf" srcId="{9BBA6AB6-DA25-483A-AF51-D1DACB2AAFA1}" destId="{39B6D502-6B13-41B4-A64C-A9CD19BFF6C1}" srcOrd="0" destOrd="0" presId="urn:microsoft.com/office/officeart/2005/8/layout/hierarchy1"/>
    <dgm:cxn modelId="{FD7EA64A-E6C3-4FAB-8283-F77B5129C6A9}" type="presParOf" srcId="{9BBA6AB6-DA25-483A-AF51-D1DACB2AAFA1}" destId="{42BFDD11-39E0-400D-877B-651CA66E64EC}" srcOrd="1" destOrd="0" presId="urn:microsoft.com/office/officeart/2005/8/layout/hierarchy1"/>
    <dgm:cxn modelId="{E4122D5F-7192-413C-B58C-8CE65A45A828}" type="presParOf" srcId="{AA4717FB-1D5F-4210-9375-549DE48B43AA}" destId="{C7170616-48B2-4009-B5E4-00C1FF3CD5CD}" srcOrd="1" destOrd="0" presId="urn:microsoft.com/office/officeart/2005/8/layout/hierarchy1"/>
    <dgm:cxn modelId="{C8E6762B-C49B-436D-A27C-7A4883C5200B}" type="presParOf" srcId="{C7170616-48B2-4009-B5E4-00C1FF3CD5CD}" destId="{3C5B3197-3DB7-4910-A087-DA70F331CD72}" srcOrd="0" destOrd="0" presId="urn:microsoft.com/office/officeart/2005/8/layout/hierarchy1"/>
    <dgm:cxn modelId="{56D37422-FD06-416A-B799-E07270B0F196}" type="presParOf" srcId="{C7170616-48B2-4009-B5E4-00C1FF3CD5CD}" destId="{924F2E25-D63F-46C7-B1D9-196597095C78}" srcOrd="1" destOrd="0" presId="urn:microsoft.com/office/officeart/2005/8/layout/hierarchy1"/>
    <dgm:cxn modelId="{6E0AAF54-73E5-43F8-B94E-4E6F8CA74A02}" type="presParOf" srcId="{924F2E25-D63F-46C7-B1D9-196597095C78}" destId="{89FD95CE-4C94-4952-BD08-36B3682FC834}" srcOrd="0" destOrd="0" presId="urn:microsoft.com/office/officeart/2005/8/layout/hierarchy1"/>
    <dgm:cxn modelId="{92970C59-5A10-422C-BE0B-2A8A40D706C6}" type="presParOf" srcId="{89FD95CE-4C94-4952-BD08-36B3682FC834}" destId="{75267ABD-6CF7-4C64-8AA9-689B37EE7733}" srcOrd="0" destOrd="0" presId="urn:microsoft.com/office/officeart/2005/8/layout/hierarchy1"/>
    <dgm:cxn modelId="{4D61D826-31B7-424E-9258-1A22B2C3CBE7}" type="presParOf" srcId="{89FD95CE-4C94-4952-BD08-36B3682FC834}" destId="{001A06E6-683B-4D71-AA6D-96CE9DFAAC3E}" srcOrd="1" destOrd="0" presId="urn:microsoft.com/office/officeart/2005/8/layout/hierarchy1"/>
    <dgm:cxn modelId="{6D20BA05-7441-4B98-B6F6-D60387C40316}" type="presParOf" srcId="{924F2E25-D63F-46C7-B1D9-196597095C78}" destId="{FE1B1273-7A50-4D2B-8007-2E3B1107BE99}" srcOrd="1" destOrd="0" presId="urn:microsoft.com/office/officeart/2005/8/layout/hierarchy1"/>
    <dgm:cxn modelId="{DC81BD5E-346A-40E0-86E6-49DECC51D308}" type="presParOf" srcId="{FE1B1273-7A50-4D2B-8007-2E3B1107BE99}" destId="{04C78C8E-A3CD-4FDB-B1C1-5FD064AA34AB}" srcOrd="0" destOrd="0" presId="urn:microsoft.com/office/officeart/2005/8/layout/hierarchy1"/>
    <dgm:cxn modelId="{D0CA87D8-8481-4C96-A239-3086A59324F5}" type="presParOf" srcId="{FE1B1273-7A50-4D2B-8007-2E3B1107BE99}" destId="{0BC8F5DB-9B7D-46A8-9F58-B56DCC159456}" srcOrd="1" destOrd="0" presId="urn:microsoft.com/office/officeart/2005/8/layout/hierarchy1"/>
    <dgm:cxn modelId="{49352476-DCE0-4B2A-9632-8C1487BD187D}" type="presParOf" srcId="{0BC8F5DB-9B7D-46A8-9F58-B56DCC159456}" destId="{78442DB7-FB85-4967-BF45-557FBC642442}" srcOrd="0" destOrd="0" presId="urn:microsoft.com/office/officeart/2005/8/layout/hierarchy1"/>
    <dgm:cxn modelId="{B3CA331E-8669-41AF-B194-E2A6F18E1270}" type="presParOf" srcId="{78442DB7-FB85-4967-BF45-557FBC642442}" destId="{3B5F2566-9777-4DC7-B42E-F5668D733FE9}" srcOrd="0" destOrd="0" presId="urn:microsoft.com/office/officeart/2005/8/layout/hierarchy1"/>
    <dgm:cxn modelId="{FD80F25E-DA8B-4E65-B5FF-901390F59D79}" type="presParOf" srcId="{78442DB7-FB85-4967-BF45-557FBC642442}" destId="{92C46851-5B37-4461-B76D-C94838A8DDF8}" srcOrd="1" destOrd="0" presId="urn:microsoft.com/office/officeart/2005/8/layout/hierarchy1"/>
    <dgm:cxn modelId="{9010BFC6-47EB-4F57-96AA-F12784718387}" type="presParOf" srcId="{0BC8F5DB-9B7D-46A8-9F58-B56DCC159456}" destId="{EA0CD468-86F9-41F4-999F-025A4B2EB878}" srcOrd="1" destOrd="0" presId="urn:microsoft.com/office/officeart/2005/8/layout/hierarchy1"/>
    <dgm:cxn modelId="{7207F890-D8D6-4E12-8915-3B1C0ED27072}" type="presParOf" srcId="{FE1B1273-7A50-4D2B-8007-2E3B1107BE99}" destId="{DEAE818F-999D-4B6F-AD7C-97F72881BE9E}" srcOrd="2" destOrd="0" presId="urn:microsoft.com/office/officeart/2005/8/layout/hierarchy1"/>
    <dgm:cxn modelId="{79F5CCFC-C5DB-4D1D-8C3F-40D77A975208}" type="presParOf" srcId="{FE1B1273-7A50-4D2B-8007-2E3B1107BE99}" destId="{CE7625B0-A92A-41D4-A026-931EAC1B1489}" srcOrd="3" destOrd="0" presId="urn:microsoft.com/office/officeart/2005/8/layout/hierarchy1"/>
    <dgm:cxn modelId="{C4518804-8693-48B6-80B8-D382D458F741}" type="presParOf" srcId="{CE7625B0-A92A-41D4-A026-931EAC1B1489}" destId="{AB801F16-A16D-416E-8379-A3BAC09532DF}" srcOrd="0" destOrd="0" presId="urn:microsoft.com/office/officeart/2005/8/layout/hierarchy1"/>
    <dgm:cxn modelId="{D405DF01-73EC-4194-983B-AC52A3C5830A}" type="presParOf" srcId="{AB801F16-A16D-416E-8379-A3BAC09532DF}" destId="{FC52DED7-D7C6-47DC-B419-44A24CD180B4}" srcOrd="0" destOrd="0" presId="urn:microsoft.com/office/officeart/2005/8/layout/hierarchy1"/>
    <dgm:cxn modelId="{CA23667F-D8D3-477D-939F-953B5B9E2C2C}" type="presParOf" srcId="{AB801F16-A16D-416E-8379-A3BAC09532DF}" destId="{1AF671FE-61D7-496E-AAF6-9618B192793F}" srcOrd="1" destOrd="0" presId="urn:microsoft.com/office/officeart/2005/8/layout/hierarchy1"/>
    <dgm:cxn modelId="{B313652D-8DC7-4751-853D-927F119F4DF0}" type="presParOf" srcId="{CE7625B0-A92A-41D4-A026-931EAC1B1489}" destId="{6D9ABF12-E945-4128-89E6-CB7126751257}" srcOrd="1" destOrd="0" presId="urn:microsoft.com/office/officeart/2005/8/layout/hierarchy1"/>
    <dgm:cxn modelId="{493B9181-577C-41D5-89C9-8D1EFC0FA2CE}" type="presParOf" srcId="{C7170616-48B2-4009-B5E4-00C1FF3CD5CD}" destId="{E1220713-8C7F-4FCF-B33F-9DEDBB321A38}" srcOrd="2" destOrd="0" presId="urn:microsoft.com/office/officeart/2005/8/layout/hierarchy1"/>
    <dgm:cxn modelId="{C6CCA395-9C8C-48D6-A31F-A12DA07A729D}" type="presParOf" srcId="{C7170616-48B2-4009-B5E4-00C1FF3CD5CD}" destId="{168826A9-FD55-4A2F-B001-708BDF3B55D2}" srcOrd="3" destOrd="0" presId="urn:microsoft.com/office/officeart/2005/8/layout/hierarchy1"/>
    <dgm:cxn modelId="{81B5664B-9A92-4ECF-9237-D464D82E8349}" type="presParOf" srcId="{168826A9-FD55-4A2F-B001-708BDF3B55D2}" destId="{5F2192A7-AF56-4CCB-803E-89B9CB7EEDFE}" srcOrd="0" destOrd="0" presId="urn:microsoft.com/office/officeart/2005/8/layout/hierarchy1"/>
    <dgm:cxn modelId="{8CA6504D-66B6-414D-85DD-FF796BF422AF}" type="presParOf" srcId="{5F2192A7-AF56-4CCB-803E-89B9CB7EEDFE}" destId="{4B85FD48-C3A2-423D-80E2-B820D7924A5C}" srcOrd="0" destOrd="0" presId="urn:microsoft.com/office/officeart/2005/8/layout/hierarchy1"/>
    <dgm:cxn modelId="{26DB91A2-57CA-4D5D-BD6C-7DF007A62161}" type="presParOf" srcId="{5F2192A7-AF56-4CCB-803E-89B9CB7EEDFE}" destId="{01DAB71B-DD2F-422D-938C-67BC68CCB900}" srcOrd="1" destOrd="0" presId="urn:microsoft.com/office/officeart/2005/8/layout/hierarchy1"/>
    <dgm:cxn modelId="{8EA78BC3-41D0-4233-BF8B-AB0971BF5527}" type="presParOf" srcId="{168826A9-FD55-4A2F-B001-708BDF3B55D2}" destId="{14356463-6C44-444E-8C1E-3D91176AD31E}" srcOrd="1" destOrd="0" presId="urn:microsoft.com/office/officeart/2005/8/layout/hierarchy1"/>
    <dgm:cxn modelId="{BB69C3FE-E0E6-476A-887C-BE8438A45F5B}" type="presParOf" srcId="{14356463-6C44-444E-8C1E-3D91176AD31E}" destId="{6387F88C-2C0B-4BC2-93D9-E764A847BF6C}" srcOrd="0" destOrd="0" presId="urn:microsoft.com/office/officeart/2005/8/layout/hierarchy1"/>
    <dgm:cxn modelId="{B71243C2-01A2-48B0-8B21-D2D4391C3F8C}" type="presParOf" srcId="{14356463-6C44-444E-8C1E-3D91176AD31E}" destId="{918B51CE-281D-484A-93E8-F865923856E1}" srcOrd="1" destOrd="0" presId="urn:microsoft.com/office/officeart/2005/8/layout/hierarchy1"/>
    <dgm:cxn modelId="{E2804CA2-C69C-450B-AB5F-C4AFBEA94132}" type="presParOf" srcId="{918B51CE-281D-484A-93E8-F865923856E1}" destId="{F74E9D56-8DFB-48D8-A073-C7E62AE4163B}" srcOrd="0" destOrd="0" presId="urn:microsoft.com/office/officeart/2005/8/layout/hierarchy1"/>
    <dgm:cxn modelId="{62441ECF-FDEF-4F7C-953F-EA80A8346453}" type="presParOf" srcId="{F74E9D56-8DFB-48D8-A073-C7E62AE4163B}" destId="{D571F22C-4222-46AB-B087-8A7056B52A72}" srcOrd="0" destOrd="0" presId="urn:microsoft.com/office/officeart/2005/8/layout/hierarchy1"/>
    <dgm:cxn modelId="{9B4A8BB5-5420-45F8-A28A-D021F93719CB}" type="presParOf" srcId="{F74E9D56-8DFB-48D8-A073-C7E62AE4163B}" destId="{1D2873E7-C79B-4240-BB8C-B564252A7B84}" srcOrd="1" destOrd="0" presId="urn:microsoft.com/office/officeart/2005/8/layout/hierarchy1"/>
    <dgm:cxn modelId="{CD861661-28BF-4155-A634-D600F67AE9B4}" type="presParOf" srcId="{918B51CE-281D-484A-93E8-F865923856E1}" destId="{63D0CAFE-20A3-435E-8172-8D24E11D4A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F88C-2C0B-4BC2-93D9-E764A847BF6C}">
      <dsp:nvSpPr>
        <dsp:cNvPr id="0" name=""/>
        <dsp:cNvSpPr/>
      </dsp:nvSpPr>
      <dsp:spPr>
        <a:xfrm>
          <a:off x="5846400" y="2620225"/>
          <a:ext cx="1146761" cy="613488"/>
        </a:xfrm>
        <a:custGeom>
          <a:avLst/>
          <a:gdLst/>
          <a:ahLst/>
          <a:cxnLst/>
          <a:rect l="0" t="0" r="0" b="0"/>
          <a:pathLst>
            <a:path>
              <a:moveTo>
                <a:pt x="1146761" y="0"/>
              </a:moveTo>
              <a:lnTo>
                <a:pt x="1146761" y="451836"/>
              </a:lnTo>
              <a:lnTo>
                <a:pt x="0" y="451836"/>
              </a:lnTo>
              <a:lnTo>
                <a:pt x="0" y="61348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20713-8C7F-4FCF-B33F-9DEDBB321A38}">
      <dsp:nvSpPr>
        <dsp:cNvPr id="0" name=""/>
        <dsp:cNvSpPr/>
      </dsp:nvSpPr>
      <dsp:spPr>
        <a:xfrm>
          <a:off x="4567027" y="923866"/>
          <a:ext cx="2426134" cy="58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49"/>
              </a:lnTo>
              <a:lnTo>
                <a:pt x="2426134" y="426649"/>
              </a:lnTo>
              <a:lnTo>
                <a:pt x="2426134" y="58830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E818F-999D-4B6F-AD7C-97F72881BE9E}">
      <dsp:nvSpPr>
        <dsp:cNvPr id="0" name=""/>
        <dsp:cNvSpPr/>
      </dsp:nvSpPr>
      <dsp:spPr>
        <a:xfrm>
          <a:off x="1614696" y="2508045"/>
          <a:ext cx="1778076" cy="725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016"/>
              </a:lnTo>
              <a:lnTo>
                <a:pt x="1778076" y="564016"/>
              </a:lnTo>
              <a:lnTo>
                <a:pt x="1778076" y="72566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78C8E-A3CD-4FDB-B1C1-5FD064AA34AB}">
      <dsp:nvSpPr>
        <dsp:cNvPr id="0" name=""/>
        <dsp:cNvSpPr/>
      </dsp:nvSpPr>
      <dsp:spPr>
        <a:xfrm>
          <a:off x="1232528" y="2508045"/>
          <a:ext cx="382168" cy="725668"/>
        </a:xfrm>
        <a:custGeom>
          <a:avLst/>
          <a:gdLst/>
          <a:ahLst/>
          <a:cxnLst/>
          <a:rect l="0" t="0" r="0" b="0"/>
          <a:pathLst>
            <a:path>
              <a:moveTo>
                <a:pt x="382168" y="0"/>
              </a:moveTo>
              <a:lnTo>
                <a:pt x="382168" y="564016"/>
              </a:lnTo>
              <a:lnTo>
                <a:pt x="0" y="564016"/>
              </a:lnTo>
              <a:lnTo>
                <a:pt x="0" y="72566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B3197-3DB7-4910-A087-DA70F331CD72}">
      <dsp:nvSpPr>
        <dsp:cNvPr id="0" name=""/>
        <dsp:cNvSpPr/>
      </dsp:nvSpPr>
      <dsp:spPr>
        <a:xfrm>
          <a:off x="1614696" y="923866"/>
          <a:ext cx="2952330" cy="476121"/>
        </a:xfrm>
        <a:custGeom>
          <a:avLst/>
          <a:gdLst/>
          <a:ahLst/>
          <a:cxnLst/>
          <a:rect l="0" t="0" r="0" b="0"/>
          <a:pathLst>
            <a:path>
              <a:moveTo>
                <a:pt x="2952330" y="0"/>
              </a:moveTo>
              <a:lnTo>
                <a:pt x="2952330" y="314469"/>
              </a:lnTo>
              <a:lnTo>
                <a:pt x="0" y="314469"/>
              </a:lnTo>
              <a:lnTo>
                <a:pt x="0" y="47612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6D502-6B13-41B4-A64C-A9CD19BFF6C1}">
      <dsp:nvSpPr>
        <dsp:cNvPr id="0" name=""/>
        <dsp:cNvSpPr/>
      </dsp:nvSpPr>
      <dsp:spPr>
        <a:xfrm>
          <a:off x="3694540" y="-184191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BFDD11-39E0-400D-877B-651CA66E64EC}">
      <dsp:nvSpPr>
        <dsp:cNvPr id="0" name=""/>
        <dsp:cNvSpPr/>
      </dsp:nvSpPr>
      <dsp:spPr>
        <a:xfrm>
          <a:off x="3888426" y="0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Rozdelenie tukov</a:t>
          </a:r>
          <a:endParaRPr lang="en-GB" sz="2200" kern="1200" dirty="0"/>
        </a:p>
      </dsp:txBody>
      <dsp:txXfrm>
        <a:off x="3920880" y="32454"/>
        <a:ext cx="1680064" cy="1043149"/>
      </dsp:txXfrm>
    </dsp:sp>
    <dsp:sp modelId="{75267ABD-6CF7-4C64-8AA9-689B37EE7733}">
      <dsp:nvSpPr>
        <dsp:cNvPr id="0" name=""/>
        <dsp:cNvSpPr/>
      </dsp:nvSpPr>
      <dsp:spPr>
        <a:xfrm>
          <a:off x="742210" y="139998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A06E6-683B-4D71-AA6D-96CE9DFAAC3E}">
      <dsp:nvSpPr>
        <dsp:cNvPr id="0" name=""/>
        <dsp:cNvSpPr/>
      </dsp:nvSpPr>
      <dsp:spPr>
        <a:xfrm>
          <a:off x="936095" y="1584179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podľa </a:t>
          </a:r>
          <a:r>
            <a:rPr lang="sk-SK" sz="2200" b="1" kern="1200" dirty="0" smtClean="0">
              <a:solidFill>
                <a:schemeClr val="accent3">
                  <a:lumMod val="75000"/>
                </a:schemeClr>
              </a:solidFill>
            </a:rPr>
            <a:t>skupenstva</a:t>
          </a:r>
          <a:endParaRPr lang="en-GB" sz="22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68549" y="1616633"/>
        <a:ext cx="1680064" cy="1043149"/>
      </dsp:txXfrm>
    </dsp:sp>
    <dsp:sp modelId="{3B5F2566-9777-4DC7-B42E-F5668D733FE9}">
      <dsp:nvSpPr>
        <dsp:cNvPr id="0" name=""/>
        <dsp:cNvSpPr/>
      </dsp:nvSpPr>
      <dsp:spPr>
        <a:xfrm>
          <a:off x="360041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C46851-5B37-4461-B76D-C94838A8DDF8}">
      <dsp:nvSpPr>
        <dsp:cNvPr id="0" name=""/>
        <dsp:cNvSpPr/>
      </dsp:nvSpPr>
      <dsp:spPr>
        <a:xfrm>
          <a:off x="553927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tuhé</a:t>
          </a:r>
          <a:endParaRPr lang="en-GB" sz="2200" kern="1200" dirty="0"/>
        </a:p>
      </dsp:txBody>
      <dsp:txXfrm>
        <a:off x="586381" y="3450359"/>
        <a:ext cx="1680064" cy="1043149"/>
      </dsp:txXfrm>
    </dsp:sp>
    <dsp:sp modelId="{FC52DED7-D7C6-47DC-B419-44A24CD180B4}">
      <dsp:nvSpPr>
        <dsp:cNvPr id="0" name=""/>
        <dsp:cNvSpPr/>
      </dsp:nvSpPr>
      <dsp:spPr>
        <a:xfrm>
          <a:off x="2520286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F671FE-61D7-496E-AAF6-9618B192793F}">
      <dsp:nvSpPr>
        <dsp:cNvPr id="0" name=""/>
        <dsp:cNvSpPr/>
      </dsp:nvSpPr>
      <dsp:spPr>
        <a:xfrm>
          <a:off x="2714172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kvapalné</a:t>
          </a:r>
          <a:endParaRPr lang="en-GB" sz="2200" kern="1200" dirty="0"/>
        </a:p>
      </dsp:txBody>
      <dsp:txXfrm>
        <a:off x="2746626" y="3450359"/>
        <a:ext cx="1680064" cy="1043149"/>
      </dsp:txXfrm>
    </dsp:sp>
    <dsp:sp modelId="{4B85FD48-C3A2-423D-80E2-B820D7924A5C}">
      <dsp:nvSpPr>
        <dsp:cNvPr id="0" name=""/>
        <dsp:cNvSpPr/>
      </dsp:nvSpPr>
      <dsp:spPr>
        <a:xfrm>
          <a:off x="6120675" y="151216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DAB71B-DD2F-422D-938C-67BC68CCB900}">
      <dsp:nvSpPr>
        <dsp:cNvPr id="0" name=""/>
        <dsp:cNvSpPr/>
      </dsp:nvSpPr>
      <dsp:spPr>
        <a:xfrm>
          <a:off x="6314560" y="1696359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podľa </a:t>
          </a:r>
          <a:r>
            <a:rPr lang="sk-SK" sz="2200" b="1" kern="1200" dirty="0" smtClean="0">
              <a:solidFill>
                <a:srgbClr val="FF0000"/>
              </a:solidFill>
            </a:rPr>
            <a:t>pôvodu</a:t>
          </a:r>
          <a:endParaRPr lang="en-GB" sz="2200" b="1" kern="1200" dirty="0">
            <a:solidFill>
              <a:srgbClr val="FF0000"/>
            </a:solidFill>
          </a:endParaRPr>
        </a:p>
      </dsp:txBody>
      <dsp:txXfrm>
        <a:off x="6347014" y="1728813"/>
        <a:ext cx="1680064" cy="1043149"/>
      </dsp:txXfrm>
    </dsp:sp>
    <dsp:sp modelId="{D571F22C-4222-46AB-B087-8A7056B52A72}">
      <dsp:nvSpPr>
        <dsp:cNvPr id="0" name=""/>
        <dsp:cNvSpPr/>
      </dsp:nvSpPr>
      <dsp:spPr>
        <a:xfrm>
          <a:off x="4973913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873E7-C79B-4240-BB8C-B564252A7B84}">
      <dsp:nvSpPr>
        <dsp:cNvPr id="0" name=""/>
        <dsp:cNvSpPr/>
      </dsp:nvSpPr>
      <dsp:spPr>
        <a:xfrm>
          <a:off x="5167799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rastlinné</a:t>
          </a:r>
          <a:endParaRPr lang="en-GB" sz="2200" kern="1200" dirty="0"/>
        </a:p>
      </dsp:txBody>
      <dsp:txXfrm>
        <a:off x="5200253" y="3450359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92E2F3-A957-4897-AE39-228CC061DCDB}" type="datetimeFigureOut">
              <a:rPr lang="sk-SK" smtClean="0"/>
              <a:t>28. 3. 2021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ojevideo.sk/video/de93/ako_uhasit_horiaci_olej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320480"/>
          </a:xfrm>
        </p:spPr>
        <p:txBody>
          <a:bodyPr/>
          <a:lstStyle/>
          <a:p>
            <a:r>
              <a:rPr lang="sk-SK" sz="13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Tuky</a:t>
            </a:r>
            <a:br>
              <a:rPr lang="sk-SK" sz="13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en-GB" sz="13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418111" cy="341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12870"/>
            <a:ext cx="4254795" cy="319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6632"/>
            <a:ext cx="619268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Cholesterol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C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holesterol je zložkou všetkých buniek nášho tela.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N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admerný príjem potravín obsahujúcich tuky a cholesterol môže zapríčiniť chorobné zmeny ciev – </a:t>
            </a:r>
            <a:r>
              <a:rPr lang="sk-SK" sz="28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arteriosklerózu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P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ri </a:t>
            </a:r>
            <a:r>
              <a:rPr lang="sk-SK" sz="2800" dirty="0" err="1" smtClean="0">
                <a:solidFill>
                  <a:schemeClr val="tx1"/>
                </a:solidFill>
                <a:latin typeface="Arial Black" pitchFamily="34" charset="0"/>
              </a:rPr>
              <a:t>arterioskleróze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 sa do stien ciev tieto látky ukladajú. Priemer ciev sa tým zužuje a bráni toku krvi.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10" y="1916832"/>
            <a:ext cx="3087786" cy="3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92" y="332656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4" y="3887626"/>
            <a:ext cx="4075376" cy="272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80" y="3896754"/>
            <a:ext cx="4115784" cy="274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60648"/>
            <a:ext cx="612068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Získavanie tukov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vytopením slaniny (masť),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vyšľahaním smotany(maslo),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zo semien lisovaním alebo vylúhovaním vhodným rozpúšťadlom a oddelením od rozpúšťadla destiláciou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4" y="2924944"/>
            <a:ext cx="2819827" cy="320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3036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14" y="188640"/>
            <a:ext cx="2828525" cy="21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uky sú látky nerozpustné vo vode.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R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ozpúšťajú sa v organických látkach (napr. acetóne alebo v horúcom etanole)</a:t>
            </a:r>
          </a:p>
          <a:p>
            <a:pPr marL="0" indent="0">
              <a:buNone/>
            </a:pPr>
            <a:endParaRPr lang="sk-SK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Zisti, čím sa dá odstrániť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mastná škvrna z odevu</a:t>
            </a:r>
            <a:endParaRPr lang="en-GB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9" y="3207202"/>
            <a:ext cx="23252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9460"/>
            <a:ext cx="2379218" cy="30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52" y="3680211"/>
            <a:ext cx="2372296" cy="280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66" y="2083597"/>
            <a:ext cx="1969580" cy="11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uky sa pôsobením tepla, svetla, vzduchu a mikroorganizmov rozkladajú, mnohé z produktov rozkladu sú jedovaté a nepríjemne zapáchajú.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N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ie je zdravé konzumovať jedlo pripravené sa prepálenom tuku.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23685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03" y="3861048"/>
            <a:ext cx="3956337" cy="22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33670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uky po zapálení horia.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H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oriace tuky nemožno hasiť vodou – voda by sa okamžite vyparila, nakoľko tuky majú vysokú teplotu varu a plameňa a tuk sa rozprskne.</a:t>
            </a:r>
          </a:p>
          <a:p>
            <a:pPr>
              <a:buFont typeface="Courier New" pitchFamily="49" charset="0"/>
              <a:buChar char="o"/>
            </a:pPr>
            <a:endParaRPr lang="sk-SK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  <a:hlinkClick r:id="rId2"/>
              </a:rPr>
              <a:t>         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  <a:hlinkClick r:id="rId2"/>
              </a:rPr>
              <a:t>http</a:t>
            </a:r>
            <a:r>
              <a:rPr lang="sk-SK" sz="1600" dirty="0">
                <a:solidFill>
                  <a:schemeClr val="tx1"/>
                </a:solidFill>
                <a:latin typeface="Arial Black" pitchFamily="34" charset="0"/>
                <a:hlinkClick r:id="rId2"/>
              </a:rPr>
              <a:t>://</a:t>
            </a:r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  <a:hlinkClick r:id="rId2"/>
              </a:rPr>
              <a:t>www.mojevideo.sk/video/de93/ako_uhasit_horiaci_olej.html</a:t>
            </a:r>
            <a:endParaRPr lang="sk-SK" sz="1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k-SK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3105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7077"/>
            <a:ext cx="3024336" cy="295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792088"/>
          </a:xfrm>
        </p:spPr>
        <p:txBody>
          <a:bodyPr/>
          <a:lstStyle/>
          <a:p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Rozhodni o pravdivosti výrokov:</a:t>
            </a:r>
            <a:endParaRPr lang="sk-SK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8863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AutoNum type="alphaUcParenR"/>
            </a:pP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Olivový olej, rybí tuk a slnečnicový olej sú rastlinné tuky                                            			</a:t>
            </a:r>
            <a:endParaRPr lang="sk-SK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Pre človeka sú rastlinné tuky ťažšie stráviteľné ako živočíšne   	</a:t>
            </a:r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				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Jedným z najzdravších olejov je panenský olivový olej								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lphaUcParenR"/>
            </a:pP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 Tuky sa pôsobením tepla, vzduchu a mikroorganizmov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      rozkladajú			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latin typeface="Arial Black" pitchFamily="34" charset="0"/>
              </a:rPr>
              <a:t>E) Ľudské telo nepotrebuje cholesterol		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8750" y="152886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228840" y="1528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174834" y="2527153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452320" y="3356992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497026" y="472514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293805" y="578585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ÁNO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975306" y="252715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8208404" y="33711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3299342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118475" y="576774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22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  <p:bldP spid="7" grpId="0"/>
      <p:bldP spid="8" grpId="0"/>
      <p:bldP spid="8" grpId="1"/>
      <p:bldP spid="9" grpId="0"/>
      <p:bldP spid="11" grpId="0"/>
      <p:bldP spid="12" grpId="0"/>
      <p:bldP spid="12" grpId="1"/>
      <p:bldP spid="13" grpId="0"/>
      <p:bldP spid="14" grpId="0"/>
      <p:bldP spid="14" grpId="1"/>
      <p:bldP spid="16" grpId="0"/>
      <p:bldP spid="16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Doplň schému </a:t>
            </a:r>
            <a:r>
              <a:rPr lang="sk-SK" sz="36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esterifikácie</a:t>
            </a:r>
            <a:endParaRPr lang="sk-SK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242953"/>
            <a:ext cx="19442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GLYCEROL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582122" y="1242953"/>
            <a:ext cx="201622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508104" y="1185035"/>
            <a:ext cx="155224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7637355" y="1242952"/>
            <a:ext cx="147565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lus 4"/>
          <p:cNvSpPr/>
          <p:nvPr/>
        </p:nvSpPr>
        <p:spPr>
          <a:xfrm>
            <a:off x="2051720" y="1530985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lus 9"/>
          <p:cNvSpPr/>
          <p:nvPr/>
        </p:nvSpPr>
        <p:spPr>
          <a:xfrm>
            <a:off x="7060348" y="1530984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4696780" y="1676330"/>
            <a:ext cx="752012" cy="2133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395536" y="249289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u="sng" dirty="0" smtClean="0">
                <a:latin typeface="Arial Black" pitchFamily="34" charset="0"/>
              </a:rPr>
              <a:t>Doplň významy tukov pre živé organizmy:</a:t>
            </a:r>
          </a:p>
          <a:p>
            <a:endParaRPr lang="sk-SK" sz="2400" dirty="0">
              <a:latin typeface="Arial Black" pitchFamily="34" charset="0"/>
            </a:endParaRPr>
          </a:p>
          <a:p>
            <a:r>
              <a:rPr lang="sk-SK" sz="2400" b="1" dirty="0" smtClean="0">
                <a:latin typeface="Arial Black" pitchFamily="34" charset="0"/>
              </a:rPr>
              <a:t>Sú zdrojom .............................................</a:t>
            </a:r>
          </a:p>
          <a:p>
            <a:endParaRPr lang="sk-SK" sz="2400" b="1" dirty="0" smtClean="0">
              <a:latin typeface="Arial Black" pitchFamily="34" charset="0"/>
            </a:endParaRPr>
          </a:p>
          <a:p>
            <a:r>
              <a:rPr lang="sk-SK" sz="2400" b="1" dirty="0" smtClean="0">
                <a:latin typeface="Arial Black" pitchFamily="34" charset="0"/>
              </a:rPr>
              <a:t>Sú aj ..............................................látky.</a:t>
            </a:r>
          </a:p>
          <a:p>
            <a:endParaRPr lang="sk-SK" sz="2400" b="1" dirty="0" smtClean="0">
              <a:latin typeface="Arial Black" pitchFamily="34" charset="0"/>
            </a:endParaRPr>
          </a:p>
          <a:p>
            <a:r>
              <a:rPr lang="sk-SK" sz="2400" b="1" dirty="0" smtClean="0">
                <a:latin typeface="Arial Black" pitchFamily="34" charset="0"/>
              </a:rPr>
              <a:t>Tvoria bunkové .......................................</a:t>
            </a:r>
          </a:p>
          <a:p>
            <a:endParaRPr lang="sk-SK" sz="2400" b="1" dirty="0" smtClean="0">
              <a:latin typeface="Arial Black" pitchFamily="34" charset="0"/>
            </a:endParaRPr>
          </a:p>
          <a:p>
            <a:r>
              <a:rPr lang="sk-SK" sz="2400" b="1" dirty="0" smtClean="0">
                <a:latin typeface="Arial Black" pitchFamily="34" charset="0"/>
              </a:rPr>
              <a:t>Pre cicavce sú..................................vrstvou.</a:t>
            </a:r>
          </a:p>
          <a:p>
            <a:endParaRPr lang="sk-SK" sz="2400" b="1" dirty="0" smtClean="0">
              <a:latin typeface="Arial Black" pitchFamily="34" charset="0"/>
            </a:endParaRPr>
          </a:p>
          <a:p>
            <a:r>
              <a:rPr lang="sk-SK" sz="2400" b="1" dirty="0" smtClean="0">
                <a:latin typeface="Arial Black" pitchFamily="34" charset="0"/>
              </a:rPr>
              <a:t>Rozpúšťajú sa v nich ..............................</a:t>
            </a:r>
            <a:endParaRPr lang="sk-SK" sz="2400" b="1" dirty="0">
              <a:latin typeface="Arial Black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468543" y="2492896"/>
            <a:ext cx="1800200" cy="539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ENERGIE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9437261" y="3429000"/>
            <a:ext cx="2047507" cy="518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STAVEBNÉ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9468543" y="4365104"/>
            <a:ext cx="2016225" cy="571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MEMBRÁNY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9437261" y="5161813"/>
            <a:ext cx="2952330" cy="587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TEPELNOIZOLAČNOU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9437261" y="5958383"/>
            <a:ext cx="2952330" cy="587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VITAMÍNY A,D,E,K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9756575" y="548680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vyššia karboxylová kyselina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1772800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tuk</a:t>
            </a:r>
            <a:endParaRPr lang="sk-SK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1772800" y="15309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voda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738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2312E-6 L -0.74409 0.111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5" y="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78035E-8 L -0.64966 0.141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2659E-7 L -0.42917 0.008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3873E-6 L -0.68906 0.0760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341E-7 L -0.79358 0.056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7" y="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647E-6 L -0.60625 0.02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8092E-6 L -0.66979 0.008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1214E-7 L -0.55173 0.0083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9" grpId="0" animBg="1"/>
      <p:bldP spid="11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Tuky vznikajú v rastlinných aj živočíšnych organizmoch.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Vyskytujú sa najmä v semenách a plodoch rastlín a v podkožnom tukovom tkanive živočíchov. 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Sú dôležitou zložkou potravy.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6897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16" y="2343273"/>
            <a:ext cx="2392301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30599"/>
            <a:ext cx="3201674" cy="2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Tuky sú zlúčeniny uhlíka, vodíka a kyslíka.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Tuky sa nazývajú aj </a:t>
            </a:r>
            <a:r>
              <a:rPr lang="sk-SK" sz="2800" dirty="0" err="1" smtClean="0">
                <a:solidFill>
                  <a:schemeClr val="tx1"/>
                </a:solidFill>
                <a:latin typeface="Arial Black" pitchFamily="34" charset="0"/>
              </a:rPr>
              <a:t>lipidy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7" y="16288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61" y="4032676"/>
            <a:ext cx="4646121" cy="267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34783"/>
            <a:ext cx="2654477" cy="26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Význam tukov</a:t>
            </a:r>
            <a:r>
              <a:rPr lang="sk-SK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z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droj energie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s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účasť bunkových membrán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voria 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tepelnoizolačnú 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vrstvu</a:t>
            </a:r>
          </a:p>
          <a:p>
            <a:pPr marL="457200" indent="-457200">
              <a:buAutoNum type="alphaLcParenR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r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ozpúšťajú sa v nich biologicky dôležité látky (vitamíny A,D,E,K, niektoré liečivá)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1" y="3812976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96" y="3632311"/>
            <a:ext cx="3614404" cy="19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80" y="0"/>
            <a:ext cx="2622776" cy="17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37" y="4586739"/>
            <a:ext cx="2938859" cy="22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069" y="332656"/>
            <a:ext cx="869371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Tuky majú pre organizmus veľkú energetickú hodnotu – organizmus z nich získa takmer dvojnásobné množstvo energie ako zo sacharidov. 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Telo si ich ukladá do zásoby.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Nadmerný príjem tukov spôsobuje obezitu.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43" y="3140968"/>
            <a:ext cx="48605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9" y="3140968"/>
            <a:ext cx="3810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040310" cy="107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9512"/>
          </a:xfrm>
        </p:spPr>
        <p:txBody>
          <a:bodyPr/>
          <a:lstStyle/>
          <a:p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Vznik tukov</a:t>
            </a:r>
            <a:endParaRPr lang="sk-SK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44827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Tuky vznikajú reakciou alkoholu (</a:t>
            </a:r>
            <a:r>
              <a:rPr lang="sk-SK" sz="2800" dirty="0" err="1" smtClean="0">
                <a:solidFill>
                  <a:schemeClr val="tx1"/>
                </a:solidFill>
                <a:latin typeface="Arial Black" pitchFamily="34" charset="0"/>
              </a:rPr>
              <a:t>glycerolu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) a vyšších karboxylových kyselín.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Túto reakciu voláme ESTERIFIKÁCIA.</a:t>
            </a:r>
            <a:endParaRPr lang="sk-SK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3501008"/>
            <a:ext cx="19442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GLYCEROL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699792" y="3501008"/>
            <a:ext cx="201622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VYŠŠIA KARBOXYLOVÁ KYSELINA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612044" y="3524258"/>
            <a:ext cx="1552244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TUK</a:t>
            </a:r>
          </a:p>
          <a:p>
            <a:pPr algn="ctr"/>
            <a:r>
              <a:rPr lang="sk-SK" dirty="0" smtClean="0"/>
              <a:t>(ESTER)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7524328" y="3501008"/>
            <a:ext cx="147565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5" name="Plus 4"/>
          <p:cNvSpPr/>
          <p:nvPr/>
        </p:nvSpPr>
        <p:spPr>
          <a:xfrm>
            <a:off x="2195736" y="3812290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lus 9"/>
          <p:cNvSpPr/>
          <p:nvPr/>
        </p:nvSpPr>
        <p:spPr>
          <a:xfrm>
            <a:off x="7159797" y="3789040"/>
            <a:ext cx="504056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4784309" y="3938304"/>
            <a:ext cx="752012" cy="2520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79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Zalomená spojnica 5"/>
          <p:cNvCxnSpPr/>
          <p:nvPr/>
        </p:nvCxnSpPr>
        <p:spPr>
          <a:xfrm rot="16200000" flipH="1">
            <a:off x="7176219" y="3178795"/>
            <a:ext cx="720080" cy="644426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178525"/>
              </p:ext>
            </p:extLst>
          </p:nvPr>
        </p:nvGraphicFramePr>
        <p:xfrm>
          <a:off x="251520" y="4447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79482"/>
            <a:ext cx="1749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3" y="3861048"/>
            <a:ext cx="1749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536259" y="4181325"/>
            <a:ext cx="160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živočíšne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29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v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 tuhých tukoch sú iba jednoduché väzby (nasýtené tuky)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uhé sú živočíšne tuky (výnimkou je len rybí olej) – maslo, loj, bravčová masť</a:t>
            </a: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3319"/>
            <a:ext cx="3760687" cy="27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87660" cy="312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48" y="3633630"/>
            <a:ext cx="2392301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95" y="5028010"/>
            <a:ext cx="828120" cy="179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k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vapalné tuky obsahujú v molekule násobné väzby – dvojité väzby (nenasýtené tuky)</a:t>
            </a:r>
          </a:p>
          <a:p>
            <a:pPr>
              <a:buFont typeface="Courier New" pitchFamily="49" charset="0"/>
              <a:buChar char="o"/>
            </a:pPr>
            <a:r>
              <a:rPr lang="sk-SK" sz="2800" dirty="0">
                <a:solidFill>
                  <a:schemeClr val="tx1"/>
                </a:solidFill>
                <a:latin typeface="Arial Black" pitchFamily="34" charset="0"/>
              </a:rPr>
              <a:t>b</a:t>
            </a:r>
            <a:r>
              <a:rPr lang="sk-SK" sz="2800" dirty="0" smtClean="0">
                <a:solidFill>
                  <a:schemeClr val="tx1"/>
                </a:solidFill>
                <a:latin typeface="Arial Black" pitchFamily="34" charset="0"/>
              </a:rPr>
              <a:t>ežne sa nazývajú oleje – olivový olej, repkový olej, slnečnicový olej</a:t>
            </a:r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72503"/>
            <a:ext cx="3528392" cy="23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19" y="2492896"/>
            <a:ext cx="307534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44" y="2527176"/>
            <a:ext cx="1917939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252</TotalTime>
  <Words>486</Words>
  <Application>Microsoft Office PowerPoint</Application>
  <PresentationFormat>Prezentácia na obrazovke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Courier New</vt:lpstr>
      <vt:lpstr>Palatino Linotype</vt:lpstr>
      <vt:lpstr>Exekutíva</vt:lpstr>
      <vt:lpstr>Tuky </vt:lpstr>
      <vt:lpstr>Prezentácia programu PowerPoint</vt:lpstr>
      <vt:lpstr>Prezentácia programu PowerPoint</vt:lpstr>
      <vt:lpstr>Prezentácia programu PowerPoint</vt:lpstr>
      <vt:lpstr>Prezentácia programu PowerPoint</vt:lpstr>
      <vt:lpstr>Vznik tukov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Rozhodni o pravdivosti výrokov:</vt:lpstr>
      <vt:lpstr>Doplň schému esterifikácie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Tuky</dc:title>
  <dc:creator>Romanka</dc:creator>
  <cp:lastModifiedBy>Uzivatel</cp:lastModifiedBy>
  <cp:revision>29</cp:revision>
  <dcterms:created xsi:type="dcterms:W3CDTF">2014-03-12T11:31:58Z</dcterms:created>
  <dcterms:modified xsi:type="dcterms:W3CDTF">2021-03-28T18:32:44Z</dcterms:modified>
</cp:coreProperties>
</file>