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5771101-304E-498D-92BE-4C0547FA5681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25CBFE4-2CCD-4D24-B10F-3614B250D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1101-304E-498D-92BE-4C0547FA5681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FE4-2CCD-4D24-B10F-3614B250D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1101-304E-498D-92BE-4C0547FA5681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FE4-2CCD-4D24-B10F-3614B250D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5771101-304E-498D-92BE-4C0547FA5681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FE4-2CCD-4D24-B10F-3614B250D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5771101-304E-498D-92BE-4C0547FA5681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25CBFE4-2CCD-4D24-B10F-3614B250DEB2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5771101-304E-498D-92BE-4C0547FA5681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5CBFE4-2CCD-4D24-B10F-3614B250D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5771101-304E-498D-92BE-4C0547FA5681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25CBFE4-2CCD-4D24-B10F-3614B250D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71101-304E-498D-92BE-4C0547FA5681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FE4-2CCD-4D24-B10F-3614B250D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5771101-304E-498D-92BE-4C0547FA5681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5CBFE4-2CCD-4D24-B10F-3614B250D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5771101-304E-498D-92BE-4C0547FA5681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25CBFE4-2CCD-4D24-B10F-3614B250D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5771101-304E-498D-92BE-4C0547FA5681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25CBFE4-2CCD-4D24-B10F-3614B250D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5771101-304E-498D-92BE-4C0547FA5681}" type="datetimeFigureOut">
              <a:rPr lang="pl-PL" smtClean="0"/>
              <a:pPr/>
              <a:t>2020-12-01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25CBFE4-2CCD-4D24-B10F-3614B250DEB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Mój styl uczenia się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Cechy kinestetyka </a:t>
            </a:r>
            <a:r>
              <a:rPr lang="pl-PL" b="1" dirty="0" smtClean="0"/>
              <a:t>- dotyka i działa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/>
              <a:t>naukę rozpoczyna się  zajęć ruchowych.</a:t>
            </a:r>
          </a:p>
          <a:p>
            <a:pPr lvl="0"/>
            <a:r>
              <a:rPr lang="pl-PL" dirty="0"/>
              <a:t>wspomagaj się gestami podczas rozmowy</a:t>
            </a:r>
          </a:p>
          <a:p>
            <a:pPr lvl="0"/>
            <a:r>
              <a:rPr lang="pl-PL" dirty="0"/>
              <a:t>przepisuje tekst   aby go zapamiętać</a:t>
            </a:r>
          </a:p>
          <a:p>
            <a:pPr lvl="0"/>
            <a:r>
              <a:rPr lang="pl-PL" dirty="0"/>
              <a:t>lubi czytać teksty a wartką akcją </a:t>
            </a:r>
          </a:p>
          <a:p>
            <a:pPr lvl="0"/>
            <a:r>
              <a:rPr lang="pl-PL" dirty="0"/>
              <a:t>w jego otoczeniu może panować nieporządek</a:t>
            </a:r>
          </a:p>
          <a:p>
            <a:pPr lvl="0"/>
            <a:r>
              <a:rPr lang="pl-PL" dirty="0"/>
              <a:t>najszybciej uczy się  uczysz się przez eksperymenty doświadczenia.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Rady dla kinestetyków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dirty="0"/>
              <a:t>korzystaj z globusa, modeli,  przedmiotów rzeczywistych</a:t>
            </a:r>
          </a:p>
          <a:p>
            <a:pPr lvl="0"/>
            <a:r>
              <a:rPr lang="pl-PL" dirty="0"/>
              <a:t>korzystaj z fiszek można je przewiesić, dotknąć </a:t>
            </a:r>
          </a:p>
          <a:p>
            <a:pPr lvl="0"/>
            <a:r>
              <a:rPr lang="pl-PL" dirty="0"/>
              <a:t>pisz i rysuj na dużych arkuszach papier, </a:t>
            </a:r>
            <a:r>
              <a:rPr lang="pl-PL" dirty="0" err="1"/>
              <a:t>grafomotoryka</a:t>
            </a:r>
            <a:r>
              <a:rPr lang="pl-PL" dirty="0"/>
              <a:t> to też ruch</a:t>
            </a:r>
          </a:p>
          <a:p>
            <a:pPr lvl="0"/>
            <a:r>
              <a:rPr lang="pl-PL" dirty="0"/>
              <a:t>odgrywaj scenki, baw się w aktora</a:t>
            </a:r>
          </a:p>
          <a:p>
            <a:pPr lvl="0"/>
            <a:r>
              <a:rPr lang="pl-PL" dirty="0"/>
              <a:t>czynnie uczestnicz w ćwiczeniach, doświadczeniach,  eksperymentach </a:t>
            </a:r>
          </a:p>
          <a:p>
            <a:pPr lvl="0"/>
            <a:r>
              <a:rPr lang="pl-PL" dirty="0"/>
              <a:t>jeśli trudno ci wysiedzieć w ławce zmieniaj pozycje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Rady dla kinestetyków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l-PL" dirty="0" smtClean="0"/>
              <a:t>jeśli trudno ci się skupić na lekcji ściskaj w dłoni małą piłeczkę lub inny gadżet  np. breloczek</a:t>
            </a:r>
          </a:p>
          <a:p>
            <a:pPr lvl="0"/>
            <a:r>
              <a:rPr lang="pl-PL" dirty="0" smtClean="0"/>
              <a:t>ucz się w trakcie ćwiczeń fizycznych np. słuchaj  biegając, poruszaj się w trakcie czytania</a:t>
            </a:r>
          </a:p>
          <a:p>
            <a:pPr lvl="0"/>
            <a:r>
              <a:rPr lang="pl-PL" dirty="0" smtClean="0"/>
              <a:t>twórz:  maluj, wyklejaj, lep z gliny </a:t>
            </a:r>
          </a:p>
          <a:p>
            <a:pPr lvl="0"/>
            <a:r>
              <a:rPr lang="pl-PL" dirty="0" smtClean="0"/>
              <a:t>uczestnicz w quizach, konkursach, rywalizuj z innymi</a:t>
            </a:r>
          </a:p>
          <a:p>
            <a:pPr lvl="0">
              <a:buNone/>
            </a:pPr>
            <a:r>
              <a:rPr lang="pl-PL" dirty="0" smtClean="0"/>
              <a:t>    </a:t>
            </a:r>
          </a:p>
          <a:p>
            <a:pPr lvl="0">
              <a:buNone/>
            </a:pPr>
            <a:r>
              <a:rPr lang="pl-PL" dirty="0"/>
              <a:t> </a:t>
            </a:r>
            <a:r>
              <a:rPr lang="pl-PL" dirty="0" smtClean="0"/>
              <a:t>   Niestety kinestetycy to osoby, które często uważane są za nadpobudliwe. Powiedz rodzicom i nauczycielom że lubisz uczyć się w ruchu. Czasem przepłucz gąbkę lub wyrzuć cos do kosza. Bądź przy tym taktowny.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Cechy </a:t>
            </a:r>
            <a:r>
              <a:rPr lang="pl-PL" b="1" dirty="0" smtClean="0"/>
              <a:t>słuchowca – słucha i mówi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uczy się słuchając siebie lub innych </a:t>
            </a:r>
          </a:p>
          <a:p>
            <a:pPr lvl="0"/>
            <a:r>
              <a:rPr lang="pl-PL" dirty="0"/>
              <a:t>głośno powtarza materiał do nauczenia</a:t>
            </a:r>
          </a:p>
          <a:p>
            <a:pPr lvl="0"/>
            <a:r>
              <a:rPr lang="pl-PL" dirty="0"/>
              <a:t>lubi słuchać, jak ktoś mówi i uczestniczyć w dyskusji</a:t>
            </a:r>
          </a:p>
          <a:p>
            <a:pPr lvl="0"/>
            <a:r>
              <a:rPr lang="pl-PL" dirty="0"/>
              <a:t>chce aby go odpytywać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Cechy </a:t>
            </a:r>
            <a:r>
              <a:rPr lang="pl-PL" b="1" dirty="0" smtClean="0"/>
              <a:t>słuchowca – słucha i mówi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szybko zapamiętuje imiona, nazwy własne </a:t>
            </a:r>
          </a:p>
          <a:p>
            <a:pPr lvl="0"/>
            <a:r>
              <a:rPr lang="pl-PL" dirty="0" smtClean="0"/>
              <a:t>mnogość dźwięków rozprasza go</a:t>
            </a:r>
          </a:p>
          <a:p>
            <a:pPr lvl="0"/>
            <a:r>
              <a:rPr lang="pl-PL" dirty="0" smtClean="0"/>
              <a:t>dobrze działa w grupie</a:t>
            </a:r>
          </a:p>
          <a:p>
            <a:pPr lvl="0"/>
            <a:r>
              <a:rPr lang="pl-PL" dirty="0" smtClean="0"/>
              <a:t>wykorzystuje w powtórkach śpiewanie, rap</a:t>
            </a:r>
          </a:p>
          <a:p>
            <a:pPr lvl="0"/>
            <a:r>
              <a:rPr lang="pl-PL" dirty="0" smtClean="0"/>
              <a:t>relaksuje się słuchając muzyki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Rady dla słuchowców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mów  do siebie lub do innych</a:t>
            </a:r>
          </a:p>
          <a:p>
            <a:pPr lvl="0"/>
            <a:r>
              <a:rPr lang="pl-PL" dirty="0"/>
              <a:t>głośno powtarzaj  słówka, definicje</a:t>
            </a:r>
          </a:p>
          <a:p>
            <a:pPr lvl="0"/>
            <a:r>
              <a:rPr lang="pl-PL" dirty="0"/>
              <a:t>nagrywaj siebie i odtwarzaj</a:t>
            </a:r>
          </a:p>
          <a:p>
            <a:pPr lvl="0"/>
            <a:r>
              <a:rPr lang="pl-PL" dirty="0"/>
              <a:t>słuchaj wykładów, korzystaj z audobooków</a:t>
            </a:r>
          </a:p>
          <a:p>
            <a:pPr lvl="0"/>
            <a:r>
              <a:rPr lang="pl-PL" dirty="0"/>
              <a:t>ogranicz rozpraszające hałasy</a:t>
            </a:r>
          </a:p>
          <a:p>
            <a:pPr lvl="0"/>
            <a:r>
              <a:rPr lang="pl-PL" dirty="0"/>
              <a:t>na początku nauki p posłuchaj muzyki klasycznej np. Mozarta</a:t>
            </a:r>
          </a:p>
          <a:p>
            <a:pPr lvl="0"/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Rady dla słuchowców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powtarzając materiał wykorzystaj rytm klaskanie i melodie </a:t>
            </a:r>
          </a:p>
          <a:p>
            <a:pPr lvl="0"/>
            <a:r>
              <a:rPr lang="pl-PL" dirty="0" smtClean="0"/>
              <a:t>parafrazuj wypowiedzi innych</a:t>
            </a:r>
          </a:p>
          <a:p>
            <a:pPr lvl="0"/>
            <a:r>
              <a:rPr lang="pl-PL" dirty="0" smtClean="0"/>
              <a:t>uczestnicz w dyskusji, pracuj w grupie</a:t>
            </a:r>
          </a:p>
          <a:p>
            <a:pPr lvl="0"/>
            <a:r>
              <a:rPr lang="pl-PL" dirty="0" smtClean="0"/>
              <a:t>dziel się pomysłami</a:t>
            </a:r>
          </a:p>
          <a:p>
            <a:pPr lvl="0"/>
            <a:r>
              <a:rPr lang="pl-PL" dirty="0" smtClean="0"/>
              <a:t>czytaj na głos, moduluj głos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Źródła  opracowania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</p:spPr>
        <p:txBody>
          <a:bodyPr>
            <a:normAutofit fontScale="92500" lnSpcReduction="20000"/>
          </a:bodyPr>
          <a:lstStyle/>
          <a:p>
            <a:endParaRPr lang="pl-PL" dirty="0"/>
          </a:p>
          <a:p>
            <a:pPr lvl="0"/>
            <a:r>
              <a:rPr lang="pl-PL" dirty="0" err="1"/>
              <a:t>Ledzińska</a:t>
            </a:r>
            <a:r>
              <a:rPr lang="pl-PL" dirty="0"/>
              <a:t> M., Czerniawska E.: Psychologia nauczania. Ujęcie poznawcze. PWN, Warszawa 2011 </a:t>
            </a:r>
          </a:p>
          <a:p>
            <a:pPr lvl="0"/>
            <a:r>
              <a:rPr lang="pl-PL" dirty="0"/>
              <a:t>Mańkowska I.: Kreowanie rozwoju dziecka. Kinezjologia edukacyjna i inne nowoczesne metody terapeutyczne w praktyce. Operon, Gdynia 2005</a:t>
            </a:r>
            <a:endParaRPr lang="pl-PL" b="1" dirty="0"/>
          </a:p>
          <a:p>
            <a:pPr lvl="0"/>
            <a:r>
              <a:rPr lang="pl-PL" dirty="0"/>
              <a:t>Zeman E.: Edukacja czytelnicza i informacyjna. </a:t>
            </a:r>
            <a:r>
              <a:rPr lang="pl-PL" dirty="0" err="1"/>
              <a:t>WSiP</a:t>
            </a:r>
            <a:r>
              <a:rPr lang="pl-PL" dirty="0"/>
              <a:t>, Warszawa1999</a:t>
            </a:r>
            <a:endParaRPr lang="pl-PL" b="1" dirty="0"/>
          </a:p>
          <a:p>
            <a:pPr lvl="0"/>
            <a:r>
              <a:rPr lang="pl-PL" dirty="0"/>
              <a:t>http://www.edulider.pl/edukacja/style-uczenia-sie  data pobrania aplikacji  24 listopada 2020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Style uczenia 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2800" dirty="0" smtClean="0"/>
              <a:t>Człowiek </a:t>
            </a:r>
            <a:r>
              <a:rPr lang="pl-PL" sz="2800" dirty="0"/>
              <a:t>przyswaja wiedzę, poznaje świat wykorzystując </a:t>
            </a:r>
            <a:r>
              <a:rPr lang="pl-PL" sz="2800" dirty="0" smtClean="0"/>
              <a:t>zmysły - </a:t>
            </a:r>
            <a:r>
              <a:rPr lang="pl-PL" sz="2800" dirty="0"/>
              <a:t>patrząc, słuchając, działając, czując.  </a:t>
            </a:r>
            <a:endParaRPr lang="pl-PL" sz="2800" dirty="0" smtClean="0"/>
          </a:p>
          <a:p>
            <a:pPr>
              <a:buNone/>
            </a:pPr>
            <a:r>
              <a:rPr lang="pl-PL" sz="2800" dirty="0"/>
              <a:t> </a:t>
            </a:r>
            <a:r>
              <a:rPr lang="pl-PL" sz="2800" dirty="0" smtClean="0"/>
              <a:t>  Od </a:t>
            </a:r>
            <a:r>
              <a:rPr lang="pl-PL" sz="2800" dirty="0"/>
              <a:t>tego, jaki narząd zmysłu preferujemy – wzrok, słuch, </a:t>
            </a:r>
            <a:r>
              <a:rPr lang="pl-PL" sz="2800" dirty="0" smtClean="0"/>
              <a:t>dotyk zależy</a:t>
            </a:r>
            <a:r>
              <a:rPr lang="pl-PL" sz="2800" dirty="0"/>
              <a:t>, do  </a:t>
            </a:r>
            <a:r>
              <a:rPr lang="pl-PL" sz="2800" dirty="0" smtClean="0"/>
              <a:t>jakiej </a:t>
            </a:r>
            <a:r>
              <a:rPr lang="pl-PL" sz="2800" dirty="0"/>
              <a:t>grupy należymy. </a:t>
            </a:r>
            <a:endParaRPr lang="pl-PL" sz="2800" dirty="0" smtClean="0"/>
          </a:p>
          <a:p>
            <a:pPr algn="ctr">
              <a:buNone/>
            </a:pPr>
            <a:r>
              <a:rPr lang="pl-PL" sz="2800" b="1" dirty="0" smtClean="0">
                <a:solidFill>
                  <a:srgbClr val="002060"/>
                </a:solidFill>
              </a:rPr>
              <a:t>    </a:t>
            </a:r>
          </a:p>
          <a:p>
            <a:pPr algn="ctr">
              <a:buNone/>
            </a:pPr>
            <a:r>
              <a:rPr lang="pl-PL" sz="2800" b="1" dirty="0" smtClean="0">
                <a:solidFill>
                  <a:srgbClr val="002060"/>
                </a:solidFill>
              </a:rPr>
              <a:t>Są wśród </a:t>
            </a:r>
            <a:r>
              <a:rPr lang="pl-PL" sz="2800" b="1" dirty="0">
                <a:solidFill>
                  <a:srgbClr val="002060"/>
                </a:solidFill>
              </a:rPr>
              <a:t>nas wzrokowcy, słuchowcy i </a:t>
            </a:r>
            <a:r>
              <a:rPr lang="pl-PL" sz="2800" b="1" dirty="0" smtClean="0">
                <a:solidFill>
                  <a:srgbClr val="002060"/>
                </a:solidFill>
              </a:rPr>
              <a:t/>
            </a:r>
            <a:br>
              <a:rPr lang="pl-PL" sz="2800" b="1" dirty="0" smtClean="0">
                <a:solidFill>
                  <a:srgbClr val="002060"/>
                </a:solidFill>
              </a:rPr>
            </a:br>
            <a:r>
              <a:rPr lang="pl-PL" sz="2800" b="1" dirty="0" smtClean="0">
                <a:solidFill>
                  <a:srgbClr val="002060"/>
                </a:solidFill>
              </a:rPr>
              <a:t> kinestetycy (ruchowcy)</a:t>
            </a:r>
            <a:r>
              <a:rPr lang="pl-PL" sz="2800" dirty="0" smtClean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r>
              <a:rPr lang="pl-PL" sz="2800" dirty="0" smtClean="0"/>
              <a:t> Niektórzy  ludzie mają mieszany  styl uczenia się</a:t>
            </a:r>
          </a:p>
          <a:p>
            <a:pPr>
              <a:buNone/>
            </a:pPr>
            <a:endParaRPr lang="pl-PL" sz="2800" dirty="0"/>
          </a:p>
        </p:txBody>
      </p:sp>
      <p:sp>
        <p:nvSpPr>
          <p:cNvPr id="4098" name="AutoShape 2" descr="Jak funkcjonuje ucho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00" name="AutoShape 4" descr="Jak narysować ucho krok po kroku. Rysowanie uch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02" name="AutoShape 6" descr="Jak narysować ucho krok po kroku. Rysowanie uch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Style uczenia się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</a:t>
            </a:r>
            <a:endParaRPr lang="pl-PL" dirty="0"/>
          </a:p>
          <a:p>
            <a:pPr>
              <a:buNone/>
            </a:pPr>
            <a:r>
              <a:rPr lang="pl-PL" dirty="0" smtClean="0"/>
              <a:t>   Ucząc </a:t>
            </a:r>
            <a:r>
              <a:rPr lang="pl-PL" dirty="0"/>
              <a:t>się zgodnie ze stylem preferowanym przez nasz mózg, można udoskonalić proces uczenia się a także we właściwy sposób zorganizować otoczenie</a:t>
            </a:r>
            <a:r>
              <a:rPr lang="pl-PL" dirty="0" smtClean="0"/>
              <a:t>.   </a:t>
            </a: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Jak rozpoznać swoje predyspozycje?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sz="3600" b="1" dirty="0"/>
          </a:p>
          <a:p>
            <a:pPr>
              <a:buNone/>
            </a:pPr>
            <a:r>
              <a:rPr lang="pl-PL" sz="3600" b="1" dirty="0" smtClean="0"/>
              <a:t>      </a:t>
            </a:r>
            <a:endParaRPr lang="pl-PL" sz="3600" b="1" dirty="0"/>
          </a:p>
        </p:txBody>
      </p:sp>
      <p:pic>
        <p:nvPicPr>
          <p:cNvPr id="4" name="Picture 7" descr="C:\Users\Riczci\Desktop\pobra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195228">
            <a:off x="436618" y="3174520"/>
            <a:ext cx="2143053" cy="2641684"/>
          </a:xfrm>
          <a:prstGeom prst="rect">
            <a:avLst/>
          </a:prstGeom>
          <a:noFill/>
        </p:spPr>
      </p:pic>
      <p:pic>
        <p:nvPicPr>
          <p:cNvPr id="5" name="Picture 9" descr="C:\Users\Riczci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99813">
            <a:off x="5873199" y="3195034"/>
            <a:ext cx="2509839" cy="3038873"/>
          </a:xfrm>
          <a:prstGeom prst="rect">
            <a:avLst/>
          </a:prstGeom>
          <a:noFill/>
        </p:spPr>
      </p:pic>
      <p:pic>
        <p:nvPicPr>
          <p:cNvPr id="6" name="Picture 8" descr="C:\Users\Riczci\Desktop\jak-narysowac-oko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1571612"/>
            <a:ext cx="3000396" cy="2358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Cechy </a:t>
            </a:r>
            <a:r>
              <a:rPr lang="pl-PL" b="1" dirty="0" smtClean="0"/>
              <a:t>wzrokowca - patrzy i czyta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chętnie korzysta z rysunków, obrazów, filmów, ilustracji, prezentacji, tabel, książek, czasopism, map</a:t>
            </a:r>
          </a:p>
          <a:p>
            <a:pPr lvl="0"/>
            <a:r>
              <a:rPr lang="pl-PL" dirty="0"/>
              <a:t>nie skupia się na bodźcach słuchowych- nie musi mieć cisz w trakcie nauki</a:t>
            </a:r>
          </a:p>
          <a:p>
            <a:pPr lvl="0"/>
            <a:r>
              <a:rPr lang="pl-PL" dirty="0"/>
              <a:t>prace zaczyna od uporządkowania otoczenia  </a:t>
            </a:r>
          </a:p>
          <a:p>
            <a:pPr lvl="0"/>
            <a:r>
              <a:rPr lang="pl-PL" dirty="0"/>
              <a:t>lubi mieć plan i pracować  według niego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Cechy wzrokowca - patrzy i czyta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komunikując się nawiązuje kontakt wzrokowy, patrzy  </a:t>
            </a:r>
          </a:p>
          <a:p>
            <a:pPr lvl="0"/>
            <a:r>
              <a:rPr lang="pl-PL" dirty="0" smtClean="0"/>
              <a:t>zapamiętuje twarze, szczegóły otoczenia, kolory, strój</a:t>
            </a:r>
          </a:p>
          <a:p>
            <a:pPr lvl="0"/>
            <a:r>
              <a:rPr lang="pl-PL" dirty="0" smtClean="0"/>
              <a:t>czyta instrukcje żeby wiedzieć, jak coś zrobić</a:t>
            </a:r>
          </a:p>
          <a:p>
            <a:pPr lvl="0"/>
            <a:r>
              <a:rPr lang="pl-PL" dirty="0" smtClean="0"/>
              <a:t>lubi podkreślenia, wyróżnienia koloruje notatki . robi ramki</a:t>
            </a:r>
          </a:p>
          <a:p>
            <a:pPr lvl="0"/>
            <a:r>
              <a:rPr lang="pl-PL" dirty="0" smtClean="0"/>
              <a:t>lubi pisać, rysować, notować.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Rady dla wzrokowców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korzystajcie z wykresów, tabel , </a:t>
            </a:r>
            <a:r>
              <a:rPr lang="pl-PL" dirty="0" smtClean="0"/>
              <a:t>map, </a:t>
            </a:r>
            <a:r>
              <a:rPr lang="pl-PL" dirty="0"/>
              <a:t>prezentacji </a:t>
            </a:r>
            <a:r>
              <a:rPr lang="pl-PL" dirty="0" smtClean="0"/>
              <a:t>Power Point, </a:t>
            </a:r>
            <a:r>
              <a:rPr lang="pl-PL" dirty="0"/>
              <a:t>obrazków i diagramów</a:t>
            </a:r>
          </a:p>
          <a:p>
            <a:pPr lvl="0"/>
            <a:r>
              <a:rPr lang="pl-PL" dirty="0"/>
              <a:t>rysujcie obrazki ilustrujące dane zagadnienie, </a:t>
            </a:r>
          </a:p>
          <a:p>
            <a:pPr lvl="0"/>
            <a:r>
              <a:rPr lang="pl-PL" dirty="0"/>
              <a:t>róbcie mapy myśli </a:t>
            </a:r>
          </a:p>
          <a:p>
            <a:pPr lvl="0"/>
            <a:r>
              <a:rPr lang="pl-PL" dirty="0"/>
              <a:t>wybierajcie podręczniki do nauki bogate w formy graficzne</a:t>
            </a:r>
          </a:p>
          <a:p>
            <a:pPr lvl="0"/>
            <a:r>
              <a:rPr lang="pl-PL" dirty="0"/>
              <a:t>zapisujcie to co wydaje się </a:t>
            </a:r>
            <a:r>
              <a:rPr lang="pl-PL" dirty="0" smtClean="0"/>
              <a:t>ważne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Rady dla wzrokowców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korzystajcie  z zakreślaczy, kolorowych długopisów w czasie robienia notatek, powtórek, przygotowań do testów</a:t>
            </a:r>
          </a:p>
          <a:p>
            <a:pPr lvl="0"/>
            <a:r>
              <a:rPr lang="pl-PL" dirty="0" smtClean="0"/>
              <a:t>opracowujcie  fiszki - karteczki z hasłami, które chcesz zapamiętać</a:t>
            </a:r>
          </a:p>
          <a:p>
            <a:pPr lvl="0"/>
            <a:r>
              <a:rPr lang="pl-PL" dirty="0" smtClean="0"/>
              <a:t>rozwieszaj w domu fiszki </a:t>
            </a:r>
          </a:p>
          <a:p>
            <a:pPr lvl="0"/>
            <a:r>
              <a:rPr lang="pl-PL" dirty="0" smtClean="0"/>
              <a:t>zamiast z plików audio korzystaj z filmów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Cechy </a:t>
            </a:r>
            <a:r>
              <a:rPr lang="pl-PL" b="1" dirty="0" smtClean="0"/>
              <a:t>kinestetyka - dotyka i działa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l-PL" dirty="0"/>
              <a:t>podczas uczenia chodzi, gestykuluje, rysuje, pstrykanie długopisem, dotyka przedmiotów, manipuluje  nimi</a:t>
            </a:r>
          </a:p>
          <a:p>
            <a:pPr lvl="0"/>
            <a:r>
              <a:rPr lang="pl-PL" dirty="0"/>
              <a:t>jeśli siedzi  macha nogami, zmienia pozycję, </a:t>
            </a:r>
          </a:p>
          <a:p>
            <a:pPr lvl="0"/>
            <a:r>
              <a:rPr lang="pl-PL" dirty="0"/>
              <a:t>zapamiętuje to co sam zrobił</a:t>
            </a:r>
          </a:p>
          <a:p>
            <a:pPr lvl="0"/>
            <a:r>
              <a:rPr lang="pl-PL" dirty="0"/>
              <a:t>ma zdolności manualne</a:t>
            </a:r>
          </a:p>
          <a:p>
            <a:pPr lvl="0"/>
            <a:r>
              <a:rPr lang="pl-PL" dirty="0"/>
              <a:t>nie lubi czytać ani słuchać</a:t>
            </a:r>
          </a:p>
          <a:p>
            <a:pPr lvl="0"/>
            <a:r>
              <a:rPr lang="pl-PL" dirty="0"/>
              <a:t>najszybciej uczy się dotykając modelu, urządzenia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</TotalTime>
  <Words>662</Words>
  <Application>Microsoft Office PowerPoint</Application>
  <PresentationFormat>Pokaz na ekranie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Energetyczny</vt:lpstr>
      <vt:lpstr>Mój styl uczenia się</vt:lpstr>
      <vt:lpstr>Style uczenia się</vt:lpstr>
      <vt:lpstr>Style uczenia się</vt:lpstr>
      <vt:lpstr>Jak rozpoznać swoje predyspozycje?</vt:lpstr>
      <vt:lpstr>Cechy wzrokowca - patrzy i czyta</vt:lpstr>
      <vt:lpstr>Cechy wzrokowca - patrzy i czyta</vt:lpstr>
      <vt:lpstr>Rady dla wzrokowców</vt:lpstr>
      <vt:lpstr>Rady dla wzrokowców</vt:lpstr>
      <vt:lpstr>Cechy kinestetyka - dotyka i działa</vt:lpstr>
      <vt:lpstr>Cechy kinestetyka - dotyka i działa</vt:lpstr>
      <vt:lpstr>Rady dla kinestetyków </vt:lpstr>
      <vt:lpstr>Rady dla kinestetyków  </vt:lpstr>
      <vt:lpstr>Cechy słuchowca – słucha i mówi</vt:lpstr>
      <vt:lpstr>Cechy słuchowca – słucha i mówi</vt:lpstr>
      <vt:lpstr>Rady dla słuchowców</vt:lpstr>
      <vt:lpstr>Rady dla słuchowców</vt:lpstr>
      <vt:lpstr> Źródła  opracowania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Mój styl uczenia się</dc:title>
  <dc:creator>Riczci</dc:creator>
  <cp:lastModifiedBy>GOSIA</cp:lastModifiedBy>
  <cp:revision>10</cp:revision>
  <dcterms:created xsi:type="dcterms:W3CDTF">2020-11-28T17:16:04Z</dcterms:created>
  <dcterms:modified xsi:type="dcterms:W3CDTF">2020-12-01T09:12:22Z</dcterms:modified>
</cp:coreProperties>
</file>