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B317-B105-41D2-A48E-43965917C405}" type="datetimeFigureOut">
              <a:rPr lang="sk-SK" smtClean="0"/>
              <a:t>10. 9. 2018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8F82-2526-4EE6-B24F-9D15C933B7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8451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ripple/>
      </p:transition>
    </mc:Choice>
    <mc:Fallback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B317-B105-41D2-A48E-43965917C405}" type="datetimeFigureOut">
              <a:rPr lang="sk-SK" smtClean="0"/>
              <a:t>10. 9. 2018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8F82-2526-4EE6-B24F-9D15C933B7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8238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ripple/>
      </p:transition>
    </mc:Choice>
    <mc:Fallback>
      <p:transition spd="slow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B317-B105-41D2-A48E-43965917C405}" type="datetimeFigureOut">
              <a:rPr lang="sk-SK" smtClean="0"/>
              <a:t>10. 9. 2018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8F82-2526-4EE6-B24F-9D15C933B7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6769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ripple/>
      </p:transition>
    </mc:Choice>
    <mc:Fallback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B317-B105-41D2-A48E-43965917C405}" type="datetimeFigureOut">
              <a:rPr lang="sk-SK" smtClean="0"/>
              <a:t>10. 9. 2018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8F82-2526-4EE6-B24F-9D15C933B7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1416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ripple/>
      </p:transition>
    </mc:Choice>
    <mc:Fallback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B317-B105-41D2-A48E-43965917C405}" type="datetimeFigureOut">
              <a:rPr lang="sk-SK" smtClean="0"/>
              <a:t>10. 9. 2018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8F82-2526-4EE6-B24F-9D15C933B7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0583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ripple/>
      </p:transition>
    </mc:Choice>
    <mc:Fallback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B317-B105-41D2-A48E-43965917C405}" type="datetimeFigureOut">
              <a:rPr lang="sk-SK" smtClean="0"/>
              <a:t>10. 9. 2018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8F82-2526-4EE6-B24F-9D15C933B7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5962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ripple/>
      </p:transition>
    </mc:Choice>
    <mc:Fallback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B317-B105-41D2-A48E-43965917C405}" type="datetimeFigureOut">
              <a:rPr lang="sk-SK" smtClean="0"/>
              <a:t>10. 9. 2018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8F82-2526-4EE6-B24F-9D15C933B7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7206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ripple/>
      </p:transition>
    </mc:Choice>
    <mc:Fallback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B317-B105-41D2-A48E-43965917C405}" type="datetimeFigureOut">
              <a:rPr lang="sk-SK" smtClean="0"/>
              <a:t>10. 9. 2018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8F82-2526-4EE6-B24F-9D15C933B7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7744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ripple/>
      </p:transition>
    </mc:Choice>
    <mc:Fallback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B317-B105-41D2-A48E-43965917C405}" type="datetimeFigureOut">
              <a:rPr lang="sk-SK" smtClean="0"/>
              <a:t>10. 9. 2018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8F82-2526-4EE6-B24F-9D15C933B7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895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ripple/>
      </p:transition>
    </mc:Choice>
    <mc:Fallback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B317-B105-41D2-A48E-43965917C405}" type="datetimeFigureOut">
              <a:rPr lang="sk-SK" smtClean="0"/>
              <a:t>10. 9. 2018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8F82-2526-4EE6-B24F-9D15C933B7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4320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ripple/>
      </p:transition>
    </mc:Choice>
    <mc:Fallback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B317-B105-41D2-A48E-43965917C405}" type="datetimeFigureOut">
              <a:rPr lang="sk-SK" smtClean="0"/>
              <a:t>10. 9. 2018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8F82-2526-4EE6-B24F-9D15C933B7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1331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ripple/>
      </p:transition>
    </mc:Choice>
    <mc:Fallback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92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B317-B105-41D2-A48E-43965917C405}" type="datetimeFigureOut">
              <a:rPr lang="sk-SK" smtClean="0"/>
              <a:t>10. 9. 2018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98F82-2526-4EE6-B24F-9D15C933B7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720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400" advClick="0">
        <p14:ripple/>
      </p:transition>
    </mc:Choice>
    <mc:Fallback>
      <p:transition spd="slow" advClick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3.wdp"/><Relationship Id="rId4" Type="http://schemas.openxmlformats.org/officeDocument/2006/relationships/image" Target="../media/image4.png"/><Relationship Id="rId9" Type="http://schemas.microsoft.com/office/2007/relationships/hdphoto" Target="../media/hdphoto5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3.wdp"/><Relationship Id="rId4" Type="http://schemas.openxmlformats.org/officeDocument/2006/relationships/image" Target="../media/image4.png"/><Relationship Id="rId9" Type="http://schemas.microsoft.com/office/2007/relationships/hdphoto" Target="../media/hdphoto5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3.wdp"/><Relationship Id="rId4" Type="http://schemas.openxmlformats.org/officeDocument/2006/relationships/image" Target="../media/image4.png"/><Relationship Id="rId9" Type="http://schemas.microsoft.com/office/2007/relationships/hdphoto" Target="../media/hdphoto5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3.wdp"/><Relationship Id="rId4" Type="http://schemas.openxmlformats.org/officeDocument/2006/relationships/image" Target="../media/image4.png"/><Relationship Id="rId9" Type="http://schemas.microsoft.com/office/2007/relationships/hdphoto" Target="../media/hdphoto5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3.wdp"/><Relationship Id="rId4" Type="http://schemas.openxmlformats.org/officeDocument/2006/relationships/image" Target="../media/image4.png"/><Relationship Id="rId9" Type="http://schemas.microsoft.com/office/2007/relationships/hdphoto" Target="../media/hdphoto5.wd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3.wdp"/><Relationship Id="rId4" Type="http://schemas.openxmlformats.org/officeDocument/2006/relationships/image" Target="../media/image4.png"/><Relationship Id="rId9" Type="http://schemas.microsoft.com/office/2007/relationships/hdphoto" Target="../media/hdphoto5.wd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3.wdp"/><Relationship Id="rId4" Type="http://schemas.openxmlformats.org/officeDocument/2006/relationships/image" Target="../media/image4.png"/><Relationship Id="rId9" Type="http://schemas.microsoft.com/office/2007/relationships/hdphoto" Target="../media/hdphoto5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ĺžnik 13"/>
          <p:cNvSpPr/>
          <p:nvPr/>
        </p:nvSpPr>
        <p:spPr>
          <a:xfrm>
            <a:off x="670799" y="1545205"/>
            <a:ext cx="379623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7200" b="1" cap="none" spc="0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anose="04040605051002020D02" pitchFamily="82" charset="0"/>
              </a:rPr>
              <a:t>Opakujeme s</a:t>
            </a:r>
            <a:endParaRPr lang="sk-SK" sz="7200" b="1" cap="none" spc="0" dirty="0">
              <a:ln w="11430"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abriola" panose="04040605051002020D02" pitchFamily="82" charset="0"/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643547" y="3380799"/>
            <a:ext cx="382348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7200" b="1" cap="none" spc="0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anose="04040605051002020D02" pitchFamily="82" charset="0"/>
              </a:rPr>
              <a:t>násobky čísel</a:t>
            </a:r>
            <a:endParaRPr lang="sk-SK" sz="7200" b="1" cap="none" spc="0" dirty="0">
              <a:ln w="11430"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abriola" panose="04040605051002020D02" pitchFamily="82" charset="0"/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4604013" y="1432914"/>
            <a:ext cx="1922700" cy="1656189"/>
            <a:chOff x="3164429" y="1408615"/>
            <a:chExt cx="1922700" cy="1656189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20" r="5740"/>
            <a:stretch/>
          </p:blipFill>
          <p:spPr bwMode="auto">
            <a:xfrm>
              <a:off x="3164429" y="1408615"/>
              <a:ext cx="1138862" cy="1277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5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20" r="5740"/>
            <a:stretch/>
          </p:blipFill>
          <p:spPr bwMode="auto">
            <a:xfrm>
              <a:off x="3948267" y="1787194"/>
              <a:ext cx="1138862" cy="1277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8" name="Skupina 17"/>
          <p:cNvGrpSpPr/>
          <p:nvPr/>
        </p:nvGrpSpPr>
        <p:grpSpPr>
          <a:xfrm>
            <a:off x="5742875" y="3762349"/>
            <a:ext cx="1072857" cy="822183"/>
            <a:chOff x="6719764" y="584437"/>
            <a:chExt cx="2050410" cy="1701193"/>
          </a:xfrm>
        </p:grpSpPr>
        <p:pic>
          <p:nvPicPr>
            <p:cNvPr id="19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9764" y="584437"/>
              <a:ext cx="2050410" cy="16485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Obdĺžnik 19"/>
            <p:cNvSpPr/>
            <p:nvPr/>
          </p:nvSpPr>
          <p:spPr>
            <a:xfrm>
              <a:off x="7359579" y="948295"/>
              <a:ext cx="794086" cy="133733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3600" b="1" dirty="0" smtClean="0">
                  <a:ln w="1143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sk-SK" sz="3600" b="1" dirty="0">
                <a:ln w="1143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1" name="Skupina 20"/>
          <p:cNvGrpSpPr/>
          <p:nvPr/>
        </p:nvGrpSpPr>
        <p:grpSpPr>
          <a:xfrm>
            <a:off x="4507724" y="3756204"/>
            <a:ext cx="1072857" cy="822183"/>
            <a:chOff x="6719764" y="584437"/>
            <a:chExt cx="2050410" cy="1701193"/>
          </a:xfrm>
        </p:grpSpPr>
        <p:pic>
          <p:nvPicPr>
            <p:cNvPr id="22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9764" y="584437"/>
              <a:ext cx="2050410" cy="16485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" name="Obdĺžnik 22"/>
            <p:cNvSpPr/>
            <p:nvPr/>
          </p:nvSpPr>
          <p:spPr>
            <a:xfrm>
              <a:off x="7359579" y="948295"/>
              <a:ext cx="794086" cy="133733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3600" b="1" dirty="0" smtClean="0">
                  <a:ln w="1143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sk-SK" sz="3600" b="1" dirty="0">
                <a:ln w="1143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4" name="Skupina 23"/>
          <p:cNvGrpSpPr/>
          <p:nvPr/>
        </p:nvGrpSpPr>
        <p:grpSpPr>
          <a:xfrm>
            <a:off x="6946336" y="3736885"/>
            <a:ext cx="1072857" cy="822183"/>
            <a:chOff x="6719764" y="584437"/>
            <a:chExt cx="2050410" cy="1701193"/>
          </a:xfrm>
        </p:grpSpPr>
        <p:pic>
          <p:nvPicPr>
            <p:cNvPr id="25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9764" y="584437"/>
              <a:ext cx="2050410" cy="16485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" name="Obdĺžnik 25"/>
            <p:cNvSpPr/>
            <p:nvPr/>
          </p:nvSpPr>
          <p:spPr>
            <a:xfrm>
              <a:off x="7359579" y="948295"/>
              <a:ext cx="794086" cy="133733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3600" b="1" dirty="0" smtClean="0">
                  <a:ln w="1143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sk-SK" sz="3600" b="1" dirty="0">
                <a:ln w="1143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7" name="Skupina 26"/>
          <p:cNvGrpSpPr/>
          <p:nvPr/>
        </p:nvGrpSpPr>
        <p:grpSpPr>
          <a:xfrm>
            <a:off x="5257999" y="4638046"/>
            <a:ext cx="1072857" cy="822183"/>
            <a:chOff x="6719764" y="584437"/>
            <a:chExt cx="2050410" cy="1701193"/>
          </a:xfrm>
        </p:grpSpPr>
        <p:pic>
          <p:nvPicPr>
            <p:cNvPr id="28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9764" y="584437"/>
              <a:ext cx="2050410" cy="16485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9" name="Obdĺžnik 28"/>
            <p:cNvSpPr/>
            <p:nvPr/>
          </p:nvSpPr>
          <p:spPr>
            <a:xfrm>
              <a:off x="7359579" y="948295"/>
              <a:ext cx="794086" cy="133733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3600" b="1" dirty="0" smtClean="0">
                  <a:ln w="1143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sk-SK" sz="3600" b="1" dirty="0">
                <a:ln w="1143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" name="Skupina 29"/>
          <p:cNvGrpSpPr/>
          <p:nvPr/>
        </p:nvGrpSpPr>
        <p:grpSpPr>
          <a:xfrm>
            <a:off x="4100241" y="4638046"/>
            <a:ext cx="1072857" cy="822183"/>
            <a:chOff x="6719764" y="584437"/>
            <a:chExt cx="2050410" cy="1701193"/>
          </a:xfrm>
        </p:grpSpPr>
        <p:pic>
          <p:nvPicPr>
            <p:cNvPr id="31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9764" y="584437"/>
              <a:ext cx="2050410" cy="16485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2" name="Obdĺžnik 31"/>
            <p:cNvSpPr/>
            <p:nvPr/>
          </p:nvSpPr>
          <p:spPr>
            <a:xfrm>
              <a:off x="7359579" y="948295"/>
              <a:ext cx="794086" cy="133733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3600" b="1" dirty="0" smtClean="0">
                  <a:ln w="1143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sk-SK" sz="3600" b="1" dirty="0">
                <a:ln w="1143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Skupina 32"/>
          <p:cNvGrpSpPr/>
          <p:nvPr/>
        </p:nvGrpSpPr>
        <p:grpSpPr>
          <a:xfrm>
            <a:off x="6416005" y="4638046"/>
            <a:ext cx="1072857" cy="822183"/>
            <a:chOff x="6719764" y="584437"/>
            <a:chExt cx="2050410" cy="1701193"/>
          </a:xfrm>
        </p:grpSpPr>
        <p:pic>
          <p:nvPicPr>
            <p:cNvPr id="34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9764" y="584437"/>
              <a:ext cx="2050410" cy="16485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5" name="Obdĺžnik 34"/>
            <p:cNvSpPr/>
            <p:nvPr/>
          </p:nvSpPr>
          <p:spPr>
            <a:xfrm>
              <a:off x="7359579" y="948295"/>
              <a:ext cx="794086" cy="133733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3600" b="1" dirty="0" smtClean="0">
                  <a:ln w="1143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sk-SK" sz="3600" b="1" dirty="0">
                <a:ln w="1143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6" name="Skupina 35"/>
          <p:cNvGrpSpPr/>
          <p:nvPr/>
        </p:nvGrpSpPr>
        <p:grpSpPr>
          <a:xfrm>
            <a:off x="7663273" y="4620120"/>
            <a:ext cx="1072857" cy="822183"/>
            <a:chOff x="6719764" y="584437"/>
            <a:chExt cx="2050410" cy="1701193"/>
          </a:xfrm>
        </p:grpSpPr>
        <p:pic>
          <p:nvPicPr>
            <p:cNvPr id="37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9764" y="584437"/>
              <a:ext cx="2050410" cy="16485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8" name="Obdĺžnik 37"/>
            <p:cNvSpPr/>
            <p:nvPr/>
          </p:nvSpPr>
          <p:spPr>
            <a:xfrm>
              <a:off x="7359579" y="948295"/>
              <a:ext cx="794086" cy="133733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3600" b="1" dirty="0" smtClean="0">
                  <a:ln w="1143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sk-SK" sz="3600" b="1" dirty="0">
                <a:ln w="1143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lačidlo akcie: Dopredu alebo Ďalej 2">
            <a:hlinkClick r:id="" action="ppaction://hlinkshowjump?jump=nextslide" highlightClick="1"/>
          </p:cNvPr>
          <p:cNvSpPr/>
          <p:nvPr/>
        </p:nvSpPr>
        <p:spPr>
          <a:xfrm>
            <a:off x="7750978" y="6342099"/>
            <a:ext cx="536429" cy="288032"/>
          </a:xfrm>
          <a:prstGeom prst="actionButtonForwardNext">
            <a:avLst/>
          </a:prstGeom>
          <a:solidFill>
            <a:srgbClr val="0070C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0674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rippl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91" y="692695"/>
            <a:ext cx="7416823" cy="6165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Skupina 2"/>
          <p:cNvGrpSpPr/>
          <p:nvPr/>
        </p:nvGrpSpPr>
        <p:grpSpPr>
          <a:xfrm>
            <a:off x="1835696" y="1641945"/>
            <a:ext cx="1041247" cy="1165931"/>
            <a:chOff x="794449" y="2917837"/>
            <a:chExt cx="1041247" cy="1165931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Obdĺžnik 1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54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Skupina 6"/>
          <p:cNvGrpSpPr/>
          <p:nvPr/>
        </p:nvGrpSpPr>
        <p:grpSpPr>
          <a:xfrm>
            <a:off x="2775187" y="1185066"/>
            <a:ext cx="1041247" cy="1165931"/>
            <a:chOff x="794449" y="2917837"/>
            <a:chExt cx="1041247" cy="1165931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Obdĺžnik 8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42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2667450" y="2478776"/>
            <a:ext cx="1041247" cy="1165931"/>
            <a:chOff x="794449" y="2917837"/>
            <a:chExt cx="1041247" cy="1165931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Obdĺžnik 11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56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3887998" y="1050467"/>
            <a:ext cx="1041247" cy="1165931"/>
            <a:chOff x="794449" y="2917837"/>
            <a:chExt cx="1041247" cy="1165931"/>
          </a:xfrm>
        </p:grpSpPr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Obdĺžnik 14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46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Skupina 15"/>
          <p:cNvGrpSpPr/>
          <p:nvPr/>
        </p:nvGrpSpPr>
        <p:grpSpPr>
          <a:xfrm>
            <a:off x="3680267" y="2152680"/>
            <a:ext cx="1041247" cy="1165931"/>
            <a:chOff x="794449" y="2917837"/>
            <a:chExt cx="1041247" cy="1165931"/>
          </a:xfrm>
        </p:grpSpPr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Obdĺžnik 17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48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1278064" y="2686739"/>
            <a:ext cx="1041247" cy="1165931"/>
            <a:chOff x="794449" y="2917837"/>
            <a:chExt cx="1041247" cy="1165931"/>
          </a:xfrm>
        </p:grpSpPr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Obdĺžnik 20"/>
            <p:cNvSpPr/>
            <p:nvPr/>
          </p:nvSpPr>
          <p:spPr>
            <a:xfrm>
              <a:off x="966258" y="3177565"/>
              <a:ext cx="697627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24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Skupina 21"/>
          <p:cNvGrpSpPr/>
          <p:nvPr/>
        </p:nvGrpSpPr>
        <p:grpSpPr>
          <a:xfrm>
            <a:off x="4861466" y="861828"/>
            <a:ext cx="1041247" cy="1165931"/>
            <a:chOff x="794449" y="2917837"/>
            <a:chExt cx="1041247" cy="1165931"/>
          </a:xfrm>
        </p:grpSpPr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" name="Obdĺžnik 23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36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Skupina 24"/>
          <p:cNvGrpSpPr/>
          <p:nvPr/>
        </p:nvGrpSpPr>
        <p:grpSpPr>
          <a:xfrm>
            <a:off x="4447318" y="2944790"/>
            <a:ext cx="1041247" cy="1165931"/>
            <a:chOff x="794449" y="2917837"/>
            <a:chExt cx="1041247" cy="1165931"/>
          </a:xfrm>
        </p:grpSpPr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Obdĺžnik 26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Skupina 27"/>
          <p:cNvGrpSpPr/>
          <p:nvPr/>
        </p:nvGrpSpPr>
        <p:grpSpPr>
          <a:xfrm>
            <a:off x="5850328" y="2027759"/>
            <a:ext cx="1041247" cy="1165931"/>
            <a:chOff x="794449" y="2917837"/>
            <a:chExt cx="1041247" cy="1165931"/>
          </a:xfrm>
        </p:grpSpPr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Obdĺžnik 29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Skupina 30"/>
          <p:cNvGrpSpPr/>
          <p:nvPr/>
        </p:nvGrpSpPr>
        <p:grpSpPr>
          <a:xfrm>
            <a:off x="5459874" y="3156641"/>
            <a:ext cx="1041247" cy="1165931"/>
            <a:chOff x="794449" y="2917837"/>
            <a:chExt cx="1041247" cy="1165931"/>
          </a:xfrm>
        </p:grpSpPr>
        <p:pic>
          <p:nvPicPr>
            <p:cNvPr id="32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3" name="Obdĺžnik 32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60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Skupina 33"/>
          <p:cNvGrpSpPr/>
          <p:nvPr/>
        </p:nvGrpSpPr>
        <p:grpSpPr>
          <a:xfrm>
            <a:off x="2142588" y="3405740"/>
            <a:ext cx="1041247" cy="1165931"/>
            <a:chOff x="794449" y="2917837"/>
            <a:chExt cx="1041247" cy="1165931"/>
          </a:xfrm>
        </p:grpSpPr>
        <p:pic>
          <p:nvPicPr>
            <p:cNvPr id="35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6" name="Obdĺžnik 35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22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7" name="Skupina 36"/>
          <p:cNvGrpSpPr/>
          <p:nvPr/>
        </p:nvGrpSpPr>
        <p:grpSpPr>
          <a:xfrm>
            <a:off x="4980890" y="1952036"/>
            <a:ext cx="1041247" cy="1165931"/>
            <a:chOff x="794449" y="2917837"/>
            <a:chExt cx="1041247" cy="1165931"/>
          </a:xfrm>
        </p:grpSpPr>
        <p:pic>
          <p:nvPicPr>
            <p:cNvPr id="38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9" name="Obdĺžnik 38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28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Skupina 4"/>
          <p:cNvGrpSpPr/>
          <p:nvPr/>
        </p:nvGrpSpPr>
        <p:grpSpPr>
          <a:xfrm>
            <a:off x="6719764" y="292242"/>
            <a:ext cx="1596652" cy="1341189"/>
            <a:chOff x="6719764" y="292242"/>
            <a:chExt cx="2050410" cy="1648505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9764" y="292242"/>
              <a:ext cx="2050410" cy="16485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Obdĺžnik 3"/>
            <p:cNvSpPr/>
            <p:nvPr/>
          </p:nvSpPr>
          <p:spPr>
            <a:xfrm>
              <a:off x="7415721" y="746202"/>
              <a:ext cx="681799" cy="11348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5400" b="1" dirty="0" smtClean="0">
                  <a:ln w="1143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sk-SK" sz="5400" b="1" dirty="0">
                <a:ln w="1143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Obdĺžnik 5"/>
          <p:cNvSpPr/>
          <p:nvPr/>
        </p:nvSpPr>
        <p:spPr>
          <a:xfrm>
            <a:off x="2037457" y="92387"/>
            <a:ext cx="404469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anose="04040605051002020D02" pitchFamily="82" charset="0"/>
              </a:rPr>
              <a:t>Klikaj na násobky čísla</a:t>
            </a:r>
            <a:endParaRPr lang="sk-SK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abriola" panose="04040605051002020D02" pitchFamily="82" charset="0"/>
            </a:endParaRPr>
          </a:p>
        </p:txBody>
      </p:sp>
      <p:sp>
        <p:nvSpPr>
          <p:cNvPr id="43" name="Tlačidlo akcie: Dopredu alebo Ďalej 42">
            <a:hlinkClick r:id="" action="ppaction://hlinkshowjump?jump=nextslide" highlightClick="1"/>
          </p:cNvPr>
          <p:cNvSpPr/>
          <p:nvPr/>
        </p:nvSpPr>
        <p:spPr>
          <a:xfrm>
            <a:off x="7750978" y="6342099"/>
            <a:ext cx="536429" cy="288032"/>
          </a:xfrm>
          <a:prstGeom prst="actionButtonForwardNext">
            <a:avLst/>
          </a:prstGeom>
          <a:solidFill>
            <a:srgbClr val="0070C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0067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rippl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91" y="692695"/>
            <a:ext cx="7416823" cy="6165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Skupina 2"/>
          <p:cNvGrpSpPr/>
          <p:nvPr/>
        </p:nvGrpSpPr>
        <p:grpSpPr>
          <a:xfrm>
            <a:off x="1835696" y="1641945"/>
            <a:ext cx="1041247" cy="1165931"/>
            <a:chOff x="794449" y="2917837"/>
            <a:chExt cx="1041247" cy="1165931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Obdĺžnik 1"/>
            <p:cNvSpPr/>
            <p:nvPr/>
          </p:nvSpPr>
          <p:spPr>
            <a:xfrm>
              <a:off x="1094498" y="3177565"/>
              <a:ext cx="441146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Skupina 6"/>
          <p:cNvGrpSpPr/>
          <p:nvPr/>
        </p:nvGrpSpPr>
        <p:grpSpPr>
          <a:xfrm>
            <a:off x="2775187" y="1185066"/>
            <a:ext cx="1041247" cy="1165931"/>
            <a:chOff x="794449" y="2917837"/>
            <a:chExt cx="1041247" cy="1165931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Obdĺžnik 8"/>
            <p:cNvSpPr/>
            <p:nvPr/>
          </p:nvSpPr>
          <p:spPr>
            <a:xfrm>
              <a:off x="1094498" y="3177565"/>
              <a:ext cx="441146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3670063" y="2292648"/>
            <a:ext cx="1041247" cy="1165931"/>
            <a:chOff x="794449" y="2917837"/>
            <a:chExt cx="1041247" cy="1165931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Obdĺžnik 11"/>
            <p:cNvSpPr/>
            <p:nvPr/>
          </p:nvSpPr>
          <p:spPr>
            <a:xfrm>
              <a:off x="966258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16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5082171" y="923239"/>
            <a:ext cx="1041247" cy="1165931"/>
            <a:chOff x="794449" y="2917837"/>
            <a:chExt cx="1041247" cy="1165931"/>
          </a:xfrm>
        </p:grpSpPr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Obdĺžnik 14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26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Skupina 15"/>
          <p:cNvGrpSpPr/>
          <p:nvPr/>
        </p:nvGrpSpPr>
        <p:grpSpPr>
          <a:xfrm>
            <a:off x="2775185" y="2552376"/>
            <a:ext cx="1041247" cy="1165931"/>
            <a:chOff x="794449" y="2917837"/>
            <a:chExt cx="1041247" cy="1165931"/>
          </a:xfrm>
        </p:grpSpPr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Obdĺžnik 17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21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2053249" y="3385918"/>
            <a:ext cx="1041247" cy="1165931"/>
            <a:chOff x="794449" y="2917837"/>
            <a:chExt cx="1041247" cy="1165931"/>
          </a:xfrm>
        </p:grpSpPr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Obdĺžnik 20"/>
            <p:cNvSpPr/>
            <p:nvPr/>
          </p:nvSpPr>
          <p:spPr>
            <a:xfrm>
              <a:off x="966258" y="3177565"/>
              <a:ext cx="697627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24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Skupina 21"/>
          <p:cNvGrpSpPr/>
          <p:nvPr/>
        </p:nvGrpSpPr>
        <p:grpSpPr>
          <a:xfrm>
            <a:off x="3855528" y="1121556"/>
            <a:ext cx="1041247" cy="1165931"/>
            <a:chOff x="794449" y="2917837"/>
            <a:chExt cx="1041247" cy="1165931"/>
          </a:xfrm>
        </p:grpSpPr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" name="Obdĺžnik 23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Skupina 24"/>
          <p:cNvGrpSpPr/>
          <p:nvPr/>
        </p:nvGrpSpPr>
        <p:grpSpPr>
          <a:xfrm>
            <a:off x="4447318" y="2944790"/>
            <a:ext cx="1041247" cy="1165931"/>
            <a:chOff x="794449" y="2917837"/>
            <a:chExt cx="1041247" cy="1165931"/>
          </a:xfrm>
        </p:grpSpPr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Obdĺžnik 26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Skupina 27"/>
          <p:cNvGrpSpPr/>
          <p:nvPr/>
        </p:nvGrpSpPr>
        <p:grpSpPr>
          <a:xfrm>
            <a:off x="4833602" y="2011099"/>
            <a:ext cx="1041247" cy="1165931"/>
            <a:chOff x="794449" y="2917837"/>
            <a:chExt cx="1041247" cy="1165931"/>
          </a:xfrm>
        </p:grpSpPr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Obdĺžnik 29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Skupina 30"/>
          <p:cNvGrpSpPr/>
          <p:nvPr/>
        </p:nvGrpSpPr>
        <p:grpSpPr>
          <a:xfrm>
            <a:off x="5459874" y="3156641"/>
            <a:ext cx="1041247" cy="1165931"/>
            <a:chOff x="794449" y="2917837"/>
            <a:chExt cx="1041247" cy="1165931"/>
          </a:xfrm>
        </p:grpSpPr>
        <p:pic>
          <p:nvPicPr>
            <p:cNvPr id="32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3" name="Obdĺžnik 32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30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Skupina 33"/>
          <p:cNvGrpSpPr/>
          <p:nvPr/>
        </p:nvGrpSpPr>
        <p:grpSpPr>
          <a:xfrm>
            <a:off x="1165336" y="2565707"/>
            <a:ext cx="1041247" cy="1165931"/>
            <a:chOff x="794449" y="2917837"/>
            <a:chExt cx="1041247" cy="1165931"/>
          </a:xfrm>
        </p:grpSpPr>
        <p:pic>
          <p:nvPicPr>
            <p:cNvPr id="35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6" name="Obdĺžnik 35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23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7" name="Skupina 36"/>
          <p:cNvGrpSpPr/>
          <p:nvPr/>
        </p:nvGrpSpPr>
        <p:grpSpPr>
          <a:xfrm>
            <a:off x="5970349" y="2026593"/>
            <a:ext cx="1041247" cy="1165931"/>
            <a:chOff x="794449" y="2917837"/>
            <a:chExt cx="1041247" cy="1165931"/>
          </a:xfrm>
        </p:grpSpPr>
        <p:pic>
          <p:nvPicPr>
            <p:cNvPr id="38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9" name="Obdĺžnik 38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28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Skupina 4"/>
          <p:cNvGrpSpPr/>
          <p:nvPr/>
        </p:nvGrpSpPr>
        <p:grpSpPr>
          <a:xfrm>
            <a:off x="6719764" y="292242"/>
            <a:ext cx="1596652" cy="1341189"/>
            <a:chOff x="6719764" y="292242"/>
            <a:chExt cx="2050410" cy="1648505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9764" y="292242"/>
              <a:ext cx="2050410" cy="16485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Obdĺžnik 3"/>
            <p:cNvSpPr/>
            <p:nvPr/>
          </p:nvSpPr>
          <p:spPr>
            <a:xfrm>
              <a:off x="7415721" y="746202"/>
              <a:ext cx="681799" cy="11348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5400" b="1" dirty="0" smtClean="0">
                  <a:ln w="1143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sk-SK" sz="5400" b="1" dirty="0">
                <a:ln w="1143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4" name="Obdĺžnik 43"/>
          <p:cNvSpPr/>
          <p:nvPr/>
        </p:nvSpPr>
        <p:spPr>
          <a:xfrm>
            <a:off x="2037457" y="92387"/>
            <a:ext cx="404469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anose="04040605051002020D02" pitchFamily="82" charset="0"/>
              </a:rPr>
              <a:t>Klikaj na násobky čísla</a:t>
            </a:r>
            <a:endParaRPr lang="sk-SK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abriola" panose="04040605051002020D02" pitchFamily="82" charset="0"/>
            </a:endParaRPr>
          </a:p>
        </p:txBody>
      </p:sp>
      <p:sp>
        <p:nvSpPr>
          <p:cNvPr id="45" name="Tlačidlo akcie: Dopredu alebo Ďalej 44">
            <a:hlinkClick r:id="" action="ppaction://hlinkshowjump?jump=nextslide" highlightClick="1"/>
          </p:cNvPr>
          <p:cNvSpPr/>
          <p:nvPr/>
        </p:nvSpPr>
        <p:spPr>
          <a:xfrm>
            <a:off x="7750978" y="6342099"/>
            <a:ext cx="536429" cy="288032"/>
          </a:xfrm>
          <a:prstGeom prst="actionButtonForwardNext">
            <a:avLst/>
          </a:prstGeom>
          <a:solidFill>
            <a:srgbClr val="0070C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3327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rippl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91" y="692695"/>
            <a:ext cx="7416823" cy="6165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Skupina 2"/>
          <p:cNvGrpSpPr/>
          <p:nvPr/>
        </p:nvGrpSpPr>
        <p:grpSpPr>
          <a:xfrm>
            <a:off x="1165334" y="2746473"/>
            <a:ext cx="1041247" cy="1165931"/>
            <a:chOff x="794449" y="2917837"/>
            <a:chExt cx="1041247" cy="1165931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Obdĺžnik 1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80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Skupina 6"/>
          <p:cNvGrpSpPr/>
          <p:nvPr/>
        </p:nvGrpSpPr>
        <p:grpSpPr>
          <a:xfrm>
            <a:off x="2775187" y="1185066"/>
            <a:ext cx="1041247" cy="1165931"/>
            <a:chOff x="794449" y="2917837"/>
            <a:chExt cx="1041247" cy="1165931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Obdĺžnik 8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48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3670063" y="2292648"/>
            <a:ext cx="1041247" cy="1165931"/>
            <a:chOff x="794449" y="2917837"/>
            <a:chExt cx="1041247" cy="1165931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Obdĺžnik 11"/>
            <p:cNvSpPr/>
            <p:nvPr/>
          </p:nvSpPr>
          <p:spPr>
            <a:xfrm>
              <a:off x="966258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46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5082171" y="923239"/>
            <a:ext cx="1041247" cy="1165931"/>
            <a:chOff x="794449" y="2917837"/>
            <a:chExt cx="1041247" cy="1165931"/>
          </a:xfrm>
        </p:grpSpPr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Obdĺžnik 14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54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Skupina 15"/>
          <p:cNvGrpSpPr/>
          <p:nvPr/>
        </p:nvGrpSpPr>
        <p:grpSpPr>
          <a:xfrm>
            <a:off x="2775185" y="2552376"/>
            <a:ext cx="1041247" cy="1165931"/>
            <a:chOff x="794449" y="2917837"/>
            <a:chExt cx="1041247" cy="1165931"/>
          </a:xfrm>
        </p:grpSpPr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Obdĺžnik 17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64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2053249" y="3385918"/>
            <a:ext cx="1041247" cy="1165931"/>
            <a:chOff x="794449" y="2917837"/>
            <a:chExt cx="1041247" cy="1165931"/>
          </a:xfrm>
        </p:grpSpPr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Obdĺžnik 20"/>
            <p:cNvSpPr/>
            <p:nvPr/>
          </p:nvSpPr>
          <p:spPr>
            <a:xfrm>
              <a:off x="966258" y="3177565"/>
              <a:ext cx="697627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24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Skupina 21"/>
          <p:cNvGrpSpPr/>
          <p:nvPr/>
        </p:nvGrpSpPr>
        <p:grpSpPr>
          <a:xfrm>
            <a:off x="3855528" y="1121556"/>
            <a:ext cx="1041247" cy="1165931"/>
            <a:chOff x="794449" y="2917837"/>
            <a:chExt cx="1041247" cy="1165931"/>
          </a:xfrm>
        </p:grpSpPr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" name="Obdĺžnik 23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32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Skupina 24"/>
          <p:cNvGrpSpPr/>
          <p:nvPr/>
        </p:nvGrpSpPr>
        <p:grpSpPr>
          <a:xfrm>
            <a:off x="4447318" y="2944790"/>
            <a:ext cx="1041247" cy="1165931"/>
            <a:chOff x="794449" y="2917837"/>
            <a:chExt cx="1041247" cy="1165931"/>
          </a:xfrm>
        </p:grpSpPr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Obdĺžnik 26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16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Skupina 27"/>
          <p:cNvGrpSpPr/>
          <p:nvPr/>
        </p:nvGrpSpPr>
        <p:grpSpPr>
          <a:xfrm>
            <a:off x="6132501" y="2152680"/>
            <a:ext cx="1041247" cy="1165931"/>
            <a:chOff x="794449" y="2917837"/>
            <a:chExt cx="1041247" cy="1165931"/>
          </a:xfrm>
        </p:grpSpPr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Obdĺžnik 29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56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Skupina 30"/>
          <p:cNvGrpSpPr/>
          <p:nvPr/>
        </p:nvGrpSpPr>
        <p:grpSpPr>
          <a:xfrm>
            <a:off x="5459874" y="3156641"/>
            <a:ext cx="1041247" cy="1165931"/>
            <a:chOff x="794449" y="2917837"/>
            <a:chExt cx="1041247" cy="1165931"/>
          </a:xfrm>
        </p:grpSpPr>
        <p:pic>
          <p:nvPicPr>
            <p:cNvPr id="32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3" name="Obdĺžnik 32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40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Skupina 33"/>
          <p:cNvGrpSpPr/>
          <p:nvPr/>
        </p:nvGrpSpPr>
        <p:grpSpPr>
          <a:xfrm>
            <a:off x="1733940" y="1633431"/>
            <a:ext cx="1041247" cy="1165931"/>
            <a:chOff x="794449" y="2917837"/>
            <a:chExt cx="1041247" cy="1165931"/>
          </a:xfrm>
        </p:grpSpPr>
        <p:pic>
          <p:nvPicPr>
            <p:cNvPr id="35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6" name="Obdĺžnik 35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63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7" name="Skupina 36"/>
          <p:cNvGrpSpPr/>
          <p:nvPr/>
        </p:nvGrpSpPr>
        <p:grpSpPr>
          <a:xfrm>
            <a:off x="5010162" y="1969410"/>
            <a:ext cx="1041247" cy="1165931"/>
            <a:chOff x="794449" y="2917837"/>
            <a:chExt cx="1041247" cy="1165931"/>
          </a:xfrm>
        </p:grpSpPr>
        <p:pic>
          <p:nvPicPr>
            <p:cNvPr id="38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9" name="Obdĺžnik 38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30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Skupina 4"/>
          <p:cNvGrpSpPr/>
          <p:nvPr/>
        </p:nvGrpSpPr>
        <p:grpSpPr>
          <a:xfrm>
            <a:off x="6719764" y="292242"/>
            <a:ext cx="1596652" cy="1341189"/>
            <a:chOff x="6719764" y="292242"/>
            <a:chExt cx="2050410" cy="1648505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9764" y="292242"/>
              <a:ext cx="2050410" cy="16485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Obdĺžnik 3"/>
            <p:cNvSpPr/>
            <p:nvPr/>
          </p:nvSpPr>
          <p:spPr>
            <a:xfrm>
              <a:off x="7415721" y="746202"/>
              <a:ext cx="681799" cy="11348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5400" b="1" dirty="0" smtClean="0">
                  <a:ln w="1143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sk-SK" sz="5400" b="1" dirty="0">
                <a:ln w="1143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2" name="Obdĺžnik 41"/>
          <p:cNvSpPr/>
          <p:nvPr/>
        </p:nvSpPr>
        <p:spPr>
          <a:xfrm>
            <a:off x="2037457" y="92387"/>
            <a:ext cx="404469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anose="04040605051002020D02" pitchFamily="82" charset="0"/>
              </a:rPr>
              <a:t>Klikaj na násobky čísla</a:t>
            </a:r>
            <a:endParaRPr lang="sk-SK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abriola" panose="04040605051002020D02" pitchFamily="82" charset="0"/>
            </a:endParaRPr>
          </a:p>
        </p:txBody>
      </p:sp>
      <p:sp>
        <p:nvSpPr>
          <p:cNvPr id="43" name="Tlačidlo akcie: Dopredu alebo Ďalej 42">
            <a:hlinkClick r:id="" action="ppaction://hlinkshowjump?jump=nextslide" highlightClick="1"/>
          </p:cNvPr>
          <p:cNvSpPr/>
          <p:nvPr/>
        </p:nvSpPr>
        <p:spPr>
          <a:xfrm>
            <a:off x="7750978" y="6342099"/>
            <a:ext cx="536429" cy="288032"/>
          </a:xfrm>
          <a:prstGeom prst="actionButtonForwardNext">
            <a:avLst/>
          </a:prstGeom>
          <a:solidFill>
            <a:srgbClr val="0070C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6627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rippl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91" y="692695"/>
            <a:ext cx="7416823" cy="6165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Skupina 2"/>
          <p:cNvGrpSpPr/>
          <p:nvPr/>
        </p:nvGrpSpPr>
        <p:grpSpPr>
          <a:xfrm>
            <a:off x="1835696" y="1641945"/>
            <a:ext cx="1041247" cy="1165931"/>
            <a:chOff x="794449" y="2917837"/>
            <a:chExt cx="1041247" cy="1165931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Obdĺžnik 1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36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Skupina 6"/>
          <p:cNvGrpSpPr/>
          <p:nvPr/>
        </p:nvGrpSpPr>
        <p:grpSpPr>
          <a:xfrm>
            <a:off x="2775187" y="1185066"/>
            <a:ext cx="1041247" cy="1165931"/>
            <a:chOff x="794449" y="2917837"/>
            <a:chExt cx="1041247" cy="1165931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Obdĺžnik 8"/>
            <p:cNvSpPr/>
            <p:nvPr/>
          </p:nvSpPr>
          <p:spPr>
            <a:xfrm>
              <a:off x="1030377" y="3177565"/>
              <a:ext cx="56938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8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2667450" y="2478776"/>
            <a:ext cx="1041247" cy="1165931"/>
            <a:chOff x="794449" y="2917837"/>
            <a:chExt cx="1041247" cy="1165931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Obdĺžnik 11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3887998" y="1050467"/>
            <a:ext cx="1041247" cy="1165931"/>
            <a:chOff x="794449" y="2917837"/>
            <a:chExt cx="1041247" cy="1165931"/>
          </a:xfrm>
        </p:grpSpPr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Obdĺžnik 14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26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Skupina 15"/>
          <p:cNvGrpSpPr/>
          <p:nvPr/>
        </p:nvGrpSpPr>
        <p:grpSpPr>
          <a:xfrm>
            <a:off x="3680267" y="2152680"/>
            <a:ext cx="1041247" cy="1165931"/>
            <a:chOff x="794449" y="2917837"/>
            <a:chExt cx="1041247" cy="1165931"/>
          </a:xfrm>
        </p:grpSpPr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Obdĺžnik 17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28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1278064" y="2686739"/>
            <a:ext cx="1041247" cy="1165931"/>
            <a:chOff x="794449" y="2917837"/>
            <a:chExt cx="1041247" cy="1165931"/>
          </a:xfrm>
        </p:grpSpPr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Obdĺžnik 20"/>
            <p:cNvSpPr/>
            <p:nvPr/>
          </p:nvSpPr>
          <p:spPr>
            <a:xfrm>
              <a:off x="966258" y="3177565"/>
              <a:ext cx="697627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24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Skupina 21"/>
          <p:cNvGrpSpPr/>
          <p:nvPr/>
        </p:nvGrpSpPr>
        <p:grpSpPr>
          <a:xfrm>
            <a:off x="4861466" y="861828"/>
            <a:ext cx="1041247" cy="1165931"/>
            <a:chOff x="794449" y="2917837"/>
            <a:chExt cx="1041247" cy="1165931"/>
          </a:xfrm>
        </p:grpSpPr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" name="Obdĺžnik 23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20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Skupina 24"/>
          <p:cNvGrpSpPr/>
          <p:nvPr/>
        </p:nvGrpSpPr>
        <p:grpSpPr>
          <a:xfrm>
            <a:off x="4447318" y="2944790"/>
            <a:ext cx="1041247" cy="1165931"/>
            <a:chOff x="794449" y="2917837"/>
            <a:chExt cx="1041247" cy="1165931"/>
          </a:xfrm>
        </p:grpSpPr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Obdĺžnik 26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16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Skupina 27"/>
          <p:cNvGrpSpPr/>
          <p:nvPr/>
        </p:nvGrpSpPr>
        <p:grpSpPr>
          <a:xfrm>
            <a:off x="5850328" y="2027759"/>
            <a:ext cx="1041247" cy="1165931"/>
            <a:chOff x="794449" y="2917837"/>
            <a:chExt cx="1041247" cy="1165931"/>
          </a:xfrm>
        </p:grpSpPr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Obdĺžnik 29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Skupina 30"/>
          <p:cNvGrpSpPr/>
          <p:nvPr/>
        </p:nvGrpSpPr>
        <p:grpSpPr>
          <a:xfrm>
            <a:off x="5459874" y="3156641"/>
            <a:ext cx="1041247" cy="1165931"/>
            <a:chOff x="794449" y="2917837"/>
            <a:chExt cx="1041247" cy="1165931"/>
          </a:xfrm>
        </p:grpSpPr>
        <p:pic>
          <p:nvPicPr>
            <p:cNvPr id="32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3" name="Obdĺžnik 32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40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Skupina 33"/>
          <p:cNvGrpSpPr/>
          <p:nvPr/>
        </p:nvGrpSpPr>
        <p:grpSpPr>
          <a:xfrm>
            <a:off x="2142588" y="3405740"/>
            <a:ext cx="1041247" cy="1165931"/>
            <a:chOff x="794449" y="2917837"/>
            <a:chExt cx="1041247" cy="1165931"/>
          </a:xfrm>
        </p:grpSpPr>
        <p:pic>
          <p:nvPicPr>
            <p:cNvPr id="35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6" name="Obdĺžnik 35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22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7" name="Skupina 36"/>
          <p:cNvGrpSpPr/>
          <p:nvPr/>
        </p:nvGrpSpPr>
        <p:grpSpPr>
          <a:xfrm>
            <a:off x="4980890" y="1952036"/>
            <a:ext cx="1041247" cy="1165931"/>
            <a:chOff x="794449" y="2917837"/>
            <a:chExt cx="1041247" cy="1165931"/>
          </a:xfrm>
        </p:grpSpPr>
        <p:pic>
          <p:nvPicPr>
            <p:cNvPr id="38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9" name="Obdĺžnik 38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34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Skupina 4"/>
          <p:cNvGrpSpPr/>
          <p:nvPr/>
        </p:nvGrpSpPr>
        <p:grpSpPr>
          <a:xfrm>
            <a:off x="6719764" y="292242"/>
            <a:ext cx="1596652" cy="1341189"/>
            <a:chOff x="6719764" y="292242"/>
            <a:chExt cx="2050410" cy="1648505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9764" y="292242"/>
              <a:ext cx="2050410" cy="16485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Obdĺžnik 3"/>
            <p:cNvSpPr/>
            <p:nvPr/>
          </p:nvSpPr>
          <p:spPr>
            <a:xfrm>
              <a:off x="7415721" y="746202"/>
              <a:ext cx="681799" cy="11348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5400" b="1" dirty="0" smtClean="0">
                  <a:ln w="1143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sk-SK" sz="5400" b="1" dirty="0">
                <a:ln w="1143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2" name="Obdĺžnik 41"/>
          <p:cNvSpPr/>
          <p:nvPr/>
        </p:nvSpPr>
        <p:spPr>
          <a:xfrm>
            <a:off x="2037457" y="92387"/>
            <a:ext cx="404469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anose="04040605051002020D02" pitchFamily="82" charset="0"/>
              </a:rPr>
              <a:t>Klikaj na násobky čísla</a:t>
            </a:r>
            <a:endParaRPr lang="sk-SK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abriola" panose="04040605051002020D02" pitchFamily="82" charset="0"/>
            </a:endParaRPr>
          </a:p>
        </p:txBody>
      </p:sp>
      <p:sp>
        <p:nvSpPr>
          <p:cNvPr id="43" name="Tlačidlo akcie: Dopredu alebo Ďalej 42">
            <a:hlinkClick r:id="" action="ppaction://hlinkshowjump?jump=nextslide" highlightClick="1"/>
          </p:cNvPr>
          <p:cNvSpPr/>
          <p:nvPr/>
        </p:nvSpPr>
        <p:spPr>
          <a:xfrm>
            <a:off x="7750978" y="6342099"/>
            <a:ext cx="536429" cy="288032"/>
          </a:xfrm>
          <a:prstGeom prst="actionButtonForwardNext">
            <a:avLst/>
          </a:prstGeom>
          <a:solidFill>
            <a:srgbClr val="0070C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6880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rippl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91" y="692695"/>
            <a:ext cx="7416823" cy="6165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Skupina 2"/>
          <p:cNvGrpSpPr/>
          <p:nvPr/>
        </p:nvGrpSpPr>
        <p:grpSpPr>
          <a:xfrm>
            <a:off x="1835696" y="1641945"/>
            <a:ext cx="1041247" cy="1165931"/>
            <a:chOff x="794449" y="2917837"/>
            <a:chExt cx="1041247" cy="1165931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Obdĺžnik 1"/>
            <p:cNvSpPr/>
            <p:nvPr/>
          </p:nvSpPr>
          <p:spPr>
            <a:xfrm>
              <a:off x="1094498" y="3177565"/>
              <a:ext cx="441146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Skupina 6"/>
          <p:cNvGrpSpPr/>
          <p:nvPr/>
        </p:nvGrpSpPr>
        <p:grpSpPr>
          <a:xfrm>
            <a:off x="2775187" y="1185066"/>
            <a:ext cx="1041247" cy="1165931"/>
            <a:chOff x="794449" y="2917837"/>
            <a:chExt cx="1041247" cy="1165931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Obdĺžnik 8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81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3670063" y="2292648"/>
            <a:ext cx="1041247" cy="1165931"/>
            <a:chOff x="794449" y="2917837"/>
            <a:chExt cx="1041247" cy="1165931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Obdĺžnik 11"/>
            <p:cNvSpPr/>
            <p:nvPr/>
          </p:nvSpPr>
          <p:spPr>
            <a:xfrm>
              <a:off x="966258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16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5082171" y="923239"/>
            <a:ext cx="1041247" cy="1165931"/>
            <a:chOff x="794449" y="2917837"/>
            <a:chExt cx="1041247" cy="1165931"/>
          </a:xfrm>
        </p:grpSpPr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Obdĺžnik 14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56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Skupina 15"/>
          <p:cNvGrpSpPr/>
          <p:nvPr/>
        </p:nvGrpSpPr>
        <p:grpSpPr>
          <a:xfrm>
            <a:off x="2775185" y="2552376"/>
            <a:ext cx="1041247" cy="1165931"/>
            <a:chOff x="794449" y="2917837"/>
            <a:chExt cx="1041247" cy="1165931"/>
          </a:xfrm>
        </p:grpSpPr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Obdĺžnik 17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45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2053249" y="3385918"/>
            <a:ext cx="1041247" cy="1165931"/>
            <a:chOff x="794449" y="2917837"/>
            <a:chExt cx="1041247" cy="1165931"/>
          </a:xfrm>
        </p:grpSpPr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Obdĺžnik 20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27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Skupina 21"/>
          <p:cNvGrpSpPr/>
          <p:nvPr/>
        </p:nvGrpSpPr>
        <p:grpSpPr>
          <a:xfrm>
            <a:off x="3855528" y="1121556"/>
            <a:ext cx="1041247" cy="1165931"/>
            <a:chOff x="794449" y="2917837"/>
            <a:chExt cx="1041247" cy="1165931"/>
          </a:xfrm>
        </p:grpSpPr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" name="Obdĺžnik 23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54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Skupina 24"/>
          <p:cNvGrpSpPr/>
          <p:nvPr/>
        </p:nvGrpSpPr>
        <p:grpSpPr>
          <a:xfrm>
            <a:off x="4447318" y="2944790"/>
            <a:ext cx="1041247" cy="1165931"/>
            <a:chOff x="794449" y="2917837"/>
            <a:chExt cx="1041247" cy="1165931"/>
          </a:xfrm>
        </p:grpSpPr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Obdĺžnik 26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Skupina 27"/>
          <p:cNvGrpSpPr/>
          <p:nvPr/>
        </p:nvGrpSpPr>
        <p:grpSpPr>
          <a:xfrm>
            <a:off x="4833602" y="2011099"/>
            <a:ext cx="1041247" cy="1165931"/>
            <a:chOff x="794449" y="2917837"/>
            <a:chExt cx="1041247" cy="1165931"/>
          </a:xfrm>
        </p:grpSpPr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Obdĺžnik 29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72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Skupina 30"/>
          <p:cNvGrpSpPr/>
          <p:nvPr/>
        </p:nvGrpSpPr>
        <p:grpSpPr>
          <a:xfrm>
            <a:off x="5459874" y="3156641"/>
            <a:ext cx="1041247" cy="1165931"/>
            <a:chOff x="794449" y="2917837"/>
            <a:chExt cx="1041247" cy="1165931"/>
          </a:xfrm>
        </p:grpSpPr>
        <p:pic>
          <p:nvPicPr>
            <p:cNvPr id="32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3" name="Obdĺžnik 32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36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Skupina 33"/>
          <p:cNvGrpSpPr/>
          <p:nvPr/>
        </p:nvGrpSpPr>
        <p:grpSpPr>
          <a:xfrm>
            <a:off x="1165336" y="2565707"/>
            <a:ext cx="1041247" cy="1165931"/>
            <a:chOff x="794449" y="2917837"/>
            <a:chExt cx="1041247" cy="1165931"/>
          </a:xfrm>
        </p:grpSpPr>
        <p:pic>
          <p:nvPicPr>
            <p:cNvPr id="35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6" name="Obdĺžnik 35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23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7" name="Skupina 36"/>
          <p:cNvGrpSpPr/>
          <p:nvPr/>
        </p:nvGrpSpPr>
        <p:grpSpPr>
          <a:xfrm>
            <a:off x="5970349" y="2026593"/>
            <a:ext cx="1041247" cy="1165931"/>
            <a:chOff x="794449" y="2917837"/>
            <a:chExt cx="1041247" cy="1165931"/>
          </a:xfrm>
        </p:grpSpPr>
        <p:pic>
          <p:nvPicPr>
            <p:cNvPr id="38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9" name="Obdĺžnik 38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28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Skupina 4"/>
          <p:cNvGrpSpPr/>
          <p:nvPr/>
        </p:nvGrpSpPr>
        <p:grpSpPr>
          <a:xfrm>
            <a:off x="6719764" y="292242"/>
            <a:ext cx="1596652" cy="1341189"/>
            <a:chOff x="6719764" y="292242"/>
            <a:chExt cx="2050410" cy="1648505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9764" y="292242"/>
              <a:ext cx="2050410" cy="16485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Obdĺžnik 3"/>
            <p:cNvSpPr/>
            <p:nvPr/>
          </p:nvSpPr>
          <p:spPr>
            <a:xfrm>
              <a:off x="7415721" y="746202"/>
              <a:ext cx="681799" cy="11348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5400" b="1" dirty="0" smtClean="0">
                  <a:ln w="1143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sk-SK" sz="5400" b="1" dirty="0">
                <a:ln w="1143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2" name="Obdĺžnik 41"/>
          <p:cNvSpPr/>
          <p:nvPr/>
        </p:nvSpPr>
        <p:spPr>
          <a:xfrm>
            <a:off x="2037457" y="92387"/>
            <a:ext cx="404469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anose="04040605051002020D02" pitchFamily="82" charset="0"/>
              </a:rPr>
              <a:t>Klikaj na násobky čísla</a:t>
            </a:r>
            <a:endParaRPr lang="sk-SK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abriola" panose="04040605051002020D02" pitchFamily="82" charset="0"/>
            </a:endParaRPr>
          </a:p>
        </p:txBody>
      </p:sp>
      <p:sp>
        <p:nvSpPr>
          <p:cNvPr id="43" name="Tlačidlo akcie: Dopredu alebo Ďalej 42">
            <a:hlinkClick r:id="" action="ppaction://hlinkshowjump?jump=nextslide" highlightClick="1"/>
          </p:cNvPr>
          <p:cNvSpPr/>
          <p:nvPr/>
        </p:nvSpPr>
        <p:spPr>
          <a:xfrm>
            <a:off x="7750978" y="6342099"/>
            <a:ext cx="536429" cy="288032"/>
          </a:xfrm>
          <a:prstGeom prst="actionButtonForwardNext">
            <a:avLst/>
          </a:prstGeom>
          <a:solidFill>
            <a:srgbClr val="0070C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992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rippl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91" y="692695"/>
            <a:ext cx="7416823" cy="6165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Skupina 2"/>
          <p:cNvGrpSpPr/>
          <p:nvPr/>
        </p:nvGrpSpPr>
        <p:grpSpPr>
          <a:xfrm>
            <a:off x="1835696" y="1641945"/>
            <a:ext cx="1041247" cy="1165931"/>
            <a:chOff x="794449" y="2917837"/>
            <a:chExt cx="1041247" cy="1165931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Obdĺžnik 1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56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Skupina 6"/>
          <p:cNvGrpSpPr/>
          <p:nvPr/>
        </p:nvGrpSpPr>
        <p:grpSpPr>
          <a:xfrm>
            <a:off x="2775187" y="1185066"/>
            <a:ext cx="1041247" cy="1165931"/>
            <a:chOff x="794449" y="2917837"/>
            <a:chExt cx="1041247" cy="1165931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Obdĺžnik 8"/>
            <p:cNvSpPr/>
            <p:nvPr/>
          </p:nvSpPr>
          <p:spPr>
            <a:xfrm>
              <a:off x="902138" y="3177565"/>
              <a:ext cx="825867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14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2667450" y="2478776"/>
            <a:ext cx="1041247" cy="1165931"/>
            <a:chOff x="794449" y="2917837"/>
            <a:chExt cx="1041247" cy="1165931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Obdĺžnik 11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3887998" y="1050467"/>
            <a:ext cx="1041247" cy="1165931"/>
            <a:chOff x="794449" y="2917837"/>
            <a:chExt cx="1041247" cy="1165931"/>
          </a:xfrm>
        </p:grpSpPr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Obdĺžnik 14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26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Skupina 15"/>
          <p:cNvGrpSpPr/>
          <p:nvPr/>
        </p:nvGrpSpPr>
        <p:grpSpPr>
          <a:xfrm>
            <a:off x="3680267" y="2152680"/>
            <a:ext cx="1041247" cy="1165931"/>
            <a:chOff x="794449" y="2917837"/>
            <a:chExt cx="1041247" cy="1165931"/>
          </a:xfrm>
        </p:grpSpPr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Obdĺžnik 17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49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1278064" y="2686739"/>
            <a:ext cx="1041247" cy="1165931"/>
            <a:chOff x="794449" y="2917837"/>
            <a:chExt cx="1041247" cy="1165931"/>
          </a:xfrm>
        </p:grpSpPr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Obdĺžnik 20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28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Skupina 21"/>
          <p:cNvGrpSpPr/>
          <p:nvPr/>
        </p:nvGrpSpPr>
        <p:grpSpPr>
          <a:xfrm>
            <a:off x="4861466" y="861828"/>
            <a:ext cx="1041247" cy="1165931"/>
            <a:chOff x="794449" y="2917837"/>
            <a:chExt cx="1041247" cy="1165931"/>
          </a:xfrm>
        </p:grpSpPr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" name="Obdĺžnik 23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63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Skupina 24"/>
          <p:cNvGrpSpPr/>
          <p:nvPr/>
        </p:nvGrpSpPr>
        <p:grpSpPr>
          <a:xfrm>
            <a:off x="4447318" y="2944790"/>
            <a:ext cx="1041247" cy="1165931"/>
            <a:chOff x="794449" y="2917837"/>
            <a:chExt cx="1041247" cy="1165931"/>
          </a:xfrm>
        </p:grpSpPr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Obdĺžnik 26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42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Skupina 27"/>
          <p:cNvGrpSpPr/>
          <p:nvPr/>
        </p:nvGrpSpPr>
        <p:grpSpPr>
          <a:xfrm>
            <a:off x="5850328" y="2027759"/>
            <a:ext cx="1041247" cy="1165931"/>
            <a:chOff x="794449" y="2917837"/>
            <a:chExt cx="1041247" cy="1165931"/>
          </a:xfrm>
        </p:grpSpPr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Obdĺžnik 29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35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Skupina 30"/>
          <p:cNvGrpSpPr/>
          <p:nvPr/>
        </p:nvGrpSpPr>
        <p:grpSpPr>
          <a:xfrm>
            <a:off x="5459874" y="3156641"/>
            <a:ext cx="1041247" cy="1165931"/>
            <a:chOff x="794449" y="2917837"/>
            <a:chExt cx="1041247" cy="1165931"/>
          </a:xfrm>
        </p:grpSpPr>
        <p:pic>
          <p:nvPicPr>
            <p:cNvPr id="32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3" name="Obdĺžnik 32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Skupina 33"/>
          <p:cNvGrpSpPr/>
          <p:nvPr/>
        </p:nvGrpSpPr>
        <p:grpSpPr>
          <a:xfrm>
            <a:off x="2142588" y="3405740"/>
            <a:ext cx="1041247" cy="1165931"/>
            <a:chOff x="794449" y="2917837"/>
            <a:chExt cx="1041247" cy="1165931"/>
          </a:xfrm>
        </p:grpSpPr>
        <p:pic>
          <p:nvPicPr>
            <p:cNvPr id="35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6" name="Obdĺžnik 35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22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7" name="Skupina 36"/>
          <p:cNvGrpSpPr/>
          <p:nvPr/>
        </p:nvGrpSpPr>
        <p:grpSpPr>
          <a:xfrm>
            <a:off x="4980890" y="1952036"/>
            <a:ext cx="1041247" cy="1165931"/>
            <a:chOff x="794449" y="2917837"/>
            <a:chExt cx="1041247" cy="1165931"/>
          </a:xfrm>
        </p:grpSpPr>
        <p:pic>
          <p:nvPicPr>
            <p:cNvPr id="38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9" name="Obdĺžnik 38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34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Skupina 4"/>
          <p:cNvGrpSpPr/>
          <p:nvPr/>
        </p:nvGrpSpPr>
        <p:grpSpPr>
          <a:xfrm>
            <a:off x="6719764" y="292242"/>
            <a:ext cx="1596652" cy="1341189"/>
            <a:chOff x="6719764" y="292242"/>
            <a:chExt cx="2050410" cy="1648505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9764" y="292242"/>
              <a:ext cx="2050410" cy="16485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Obdĺžnik 3"/>
            <p:cNvSpPr/>
            <p:nvPr/>
          </p:nvSpPr>
          <p:spPr>
            <a:xfrm>
              <a:off x="7415721" y="746202"/>
              <a:ext cx="681799" cy="11348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5400" b="1" dirty="0" smtClean="0">
                  <a:ln w="1143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sk-SK" sz="5400" b="1" dirty="0">
                <a:ln w="1143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2" name="Obdĺžnik 41"/>
          <p:cNvSpPr/>
          <p:nvPr/>
        </p:nvSpPr>
        <p:spPr>
          <a:xfrm>
            <a:off x="2037457" y="92387"/>
            <a:ext cx="404469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anose="04040605051002020D02" pitchFamily="82" charset="0"/>
              </a:rPr>
              <a:t>Klikaj na násobky čísla</a:t>
            </a:r>
            <a:endParaRPr lang="sk-SK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abriola" panose="04040605051002020D02" pitchFamily="82" charset="0"/>
            </a:endParaRPr>
          </a:p>
        </p:txBody>
      </p:sp>
      <p:sp>
        <p:nvSpPr>
          <p:cNvPr id="43" name="Tlačidlo akcie: Dopredu alebo Ďalej 42">
            <a:hlinkClick r:id="" action="ppaction://hlinkshowjump?jump=nextslide" highlightClick="1"/>
          </p:cNvPr>
          <p:cNvSpPr/>
          <p:nvPr/>
        </p:nvSpPr>
        <p:spPr>
          <a:xfrm>
            <a:off x="7750978" y="6342099"/>
            <a:ext cx="536429" cy="288032"/>
          </a:xfrm>
          <a:prstGeom prst="actionButtonForwardNext">
            <a:avLst/>
          </a:prstGeom>
          <a:solidFill>
            <a:srgbClr val="0070C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1903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rippl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91" y="692695"/>
            <a:ext cx="7416823" cy="6165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Skupina 2"/>
          <p:cNvGrpSpPr/>
          <p:nvPr/>
        </p:nvGrpSpPr>
        <p:grpSpPr>
          <a:xfrm>
            <a:off x="1165334" y="2746473"/>
            <a:ext cx="1041247" cy="1165931"/>
            <a:chOff x="794449" y="2917837"/>
            <a:chExt cx="1041247" cy="1165931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Obdĺžnik 1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40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Skupina 6"/>
          <p:cNvGrpSpPr/>
          <p:nvPr/>
        </p:nvGrpSpPr>
        <p:grpSpPr>
          <a:xfrm>
            <a:off x="2775187" y="1185066"/>
            <a:ext cx="1041247" cy="1165931"/>
            <a:chOff x="794449" y="2917837"/>
            <a:chExt cx="1041247" cy="1165931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Obdĺžnik 8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3670063" y="2292648"/>
            <a:ext cx="1041247" cy="1165931"/>
            <a:chOff x="794449" y="2917837"/>
            <a:chExt cx="1041247" cy="1165931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Obdĺžnik 11"/>
            <p:cNvSpPr/>
            <p:nvPr/>
          </p:nvSpPr>
          <p:spPr>
            <a:xfrm>
              <a:off x="966258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46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5082171" y="923239"/>
            <a:ext cx="1041247" cy="1165931"/>
            <a:chOff x="794449" y="2917837"/>
            <a:chExt cx="1041247" cy="1165931"/>
          </a:xfrm>
        </p:grpSpPr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Obdĺžnik 14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32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Skupina 15"/>
          <p:cNvGrpSpPr/>
          <p:nvPr/>
        </p:nvGrpSpPr>
        <p:grpSpPr>
          <a:xfrm>
            <a:off x="2775185" y="2552376"/>
            <a:ext cx="1041247" cy="1165931"/>
            <a:chOff x="794449" y="2917837"/>
            <a:chExt cx="1041247" cy="1165931"/>
          </a:xfrm>
        </p:grpSpPr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Obdĺžnik 17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2053249" y="3385918"/>
            <a:ext cx="1041247" cy="1165931"/>
            <a:chOff x="794449" y="2917837"/>
            <a:chExt cx="1041247" cy="1165931"/>
          </a:xfrm>
        </p:grpSpPr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Obdĺžnik 20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20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Skupina 21"/>
          <p:cNvGrpSpPr/>
          <p:nvPr/>
        </p:nvGrpSpPr>
        <p:grpSpPr>
          <a:xfrm>
            <a:off x="3855528" y="1121556"/>
            <a:ext cx="1041247" cy="1165931"/>
            <a:chOff x="794449" y="2917837"/>
            <a:chExt cx="1041247" cy="1165931"/>
          </a:xfrm>
        </p:grpSpPr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" name="Obdĺžnik 23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35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Skupina 24"/>
          <p:cNvGrpSpPr/>
          <p:nvPr/>
        </p:nvGrpSpPr>
        <p:grpSpPr>
          <a:xfrm>
            <a:off x="4447318" y="2944790"/>
            <a:ext cx="1041247" cy="1165931"/>
            <a:chOff x="794449" y="2917837"/>
            <a:chExt cx="1041247" cy="1165931"/>
          </a:xfrm>
        </p:grpSpPr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Obdĺžnik 26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25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Skupina 27"/>
          <p:cNvGrpSpPr/>
          <p:nvPr/>
        </p:nvGrpSpPr>
        <p:grpSpPr>
          <a:xfrm>
            <a:off x="6132501" y="2152680"/>
            <a:ext cx="1041247" cy="1165931"/>
            <a:chOff x="794449" y="2917837"/>
            <a:chExt cx="1041247" cy="1165931"/>
          </a:xfrm>
        </p:grpSpPr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Obdĺžnik 29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30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Skupina 30"/>
          <p:cNvGrpSpPr/>
          <p:nvPr/>
        </p:nvGrpSpPr>
        <p:grpSpPr>
          <a:xfrm>
            <a:off x="5459874" y="3156641"/>
            <a:ext cx="1041247" cy="1165931"/>
            <a:chOff x="794449" y="2917837"/>
            <a:chExt cx="1041247" cy="1165931"/>
          </a:xfrm>
        </p:grpSpPr>
        <p:pic>
          <p:nvPicPr>
            <p:cNvPr id="32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3" name="Obdĺžnik 32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50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Skupina 33"/>
          <p:cNvGrpSpPr/>
          <p:nvPr/>
        </p:nvGrpSpPr>
        <p:grpSpPr>
          <a:xfrm>
            <a:off x="1733940" y="1633431"/>
            <a:ext cx="1041247" cy="1165931"/>
            <a:chOff x="794449" y="2917837"/>
            <a:chExt cx="1041247" cy="1165931"/>
          </a:xfrm>
        </p:grpSpPr>
        <p:pic>
          <p:nvPicPr>
            <p:cNvPr id="35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6" name="Obdĺžnik 35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23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7" name="Skupina 36"/>
          <p:cNvGrpSpPr/>
          <p:nvPr/>
        </p:nvGrpSpPr>
        <p:grpSpPr>
          <a:xfrm>
            <a:off x="5010162" y="1969410"/>
            <a:ext cx="1041247" cy="1165931"/>
            <a:chOff x="794449" y="2917837"/>
            <a:chExt cx="1041247" cy="1165931"/>
          </a:xfrm>
        </p:grpSpPr>
        <p:pic>
          <p:nvPicPr>
            <p:cNvPr id="38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94449" y="2917837"/>
              <a:ext cx="1041247" cy="1165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9" name="Obdĺžnik 38"/>
            <p:cNvSpPr/>
            <p:nvPr/>
          </p:nvSpPr>
          <p:spPr>
            <a:xfrm>
              <a:off x="966257" y="3177565"/>
              <a:ext cx="69762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4000" b="1" dirty="0" smtClean="0">
                  <a:ln w="11430">
                    <a:solidFill>
                      <a:srgbClr val="00B0F0"/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  <a:endParaRPr lang="sk-SK" sz="4000" b="1" dirty="0">
                <a:ln w="11430">
                  <a:solidFill>
                    <a:srgbClr val="00B0F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Skupina 4"/>
          <p:cNvGrpSpPr/>
          <p:nvPr/>
        </p:nvGrpSpPr>
        <p:grpSpPr>
          <a:xfrm>
            <a:off x="6719764" y="292242"/>
            <a:ext cx="1596652" cy="1341189"/>
            <a:chOff x="6719764" y="292242"/>
            <a:chExt cx="2050410" cy="1648505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9764" y="292242"/>
              <a:ext cx="2050410" cy="16485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Obdĺžnik 3"/>
            <p:cNvSpPr/>
            <p:nvPr/>
          </p:nvSpPr>
          <p:spPr>
            <a:xfrm>
              <a:off x="7415721" y="746202"/>
              <a:ext cx="681799" cy="11348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5400" b="1" dirty="0" smtClean="0">
                  <a:ln w="1143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sk-SK" sz="5400" b="1" dirty="0">
                <a:ln w="1143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2" name="Obdĺžnik 41"/>
          <p:cNvSpPr/>
          <p:nvPr/>
        </p:nvSpPr>
        <p:spPr>
          <a:xfrm>
            <a:off x="2037457" y="92387"/>
            <a:ext cx="404469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anose="04040605051002020D02" pitchFamily="82" charset="0"/>
              </a:rPr>
              <a:t>Klikaj na násobky čísla</a:t>
            </a:r>
            <a:endParaRPr lang="sk-SK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abriola" panose="04040605051002020D02" pitchFamily="82" charset="0"/>
            </a:endParaRPr>
          </a:p>
        </p:txBody>
      </p:sp>
      <p:sp>
        <p:nvSpPr>
          <p:cNvPr id="43" name="Tlačidlo akcie: Dopredu alebo Ďalej 42">
            <a:hlinkClick r:id="" action="ppaction://hlinkshowjump?jump=nextslide" highlightClick="1"/>
          </p:cNvPr>
          <p:cNvSpPr/>
          <p:nvPr/>
        </p:nvSpPr>
        <p:spPr>
          <a:xfrm>
            <a:off x="7750978" y="6342099"/>
            <a:ext cx="536429" cy="288032"/>
          </a:xfrm>
          <a:prstGeom prst="actionButtonForwardNext">
            <a:avLst/>
          </a:prstGeom>
          <a:solidFill>
            <a:srgbClr val="0070C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552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rippl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Obrázky:</a:t>
            </a:r>
            <a:br>
              <a:rPr lang="sk-SK" dirty="0" smtClean="0"/>
            </a:br>
            <a:r>
              <a:rPr lang="sk-SK" dirty="0" smtClean="0"/>
              <a:t>internet - mix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9613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rippl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134</Words>
  <Application>Microsoft Office PowerPoint</Application>
  <PresentationFormat>Prezentácia na obrazovke (4:3)</PresentationFormat>
  <Paragraphs>108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Obrázky: internet - mix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ZŠ s MŠ CI 32</dc:creator>
  <cp:lastModifiedBy>ZŠ s MŠ CI 32</cp:lastModifiedBy>
  <cp:revision>15</cp:revision>
  <dcterms:created xsi:type="dcterms:W3CDTF">2018-09-09T19:27:30Z</dcterms:created>
  <dcterms:modified xsi:type="dcterms:W3CDTF">2018-09-10T14:13:53Z</dcterms:modified>
</cp:coreProperties>
</file>