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277" r:id="rId4"/>
    <p:sldId id="281" r:id="rId5"/>
    <p:sldId id="280" r:id="rId6"/>
    <p:sldId id="279" r:id="rId7"/>
    <p:sldId id="284" r:id="rId8"/>
    <p:sldId id="286" r:id="rId9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DA5DAF-6E9D-47E1-BE97-FB72D5431796}" type="datetime1">
              <a:rPr lang="sk-SK" smtClean="0"/>
              <a:pPr rtl="0"/>
              <a:t>14. 12. 2021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B512F2-3B21-4ADD-B06E-FD765E68A596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sk-SK" smtClean="0"/>
              <a:pPr rtl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pPr rtl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107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pPr rtl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10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pPr rtl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10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pPr rtl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10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pPr rtl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10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pPr rtl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10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 smtClean="0"/>
              <a:t>Kliknite sem a upravte štýl predlohy podnadpisov.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4FFDA8-4556-4FC2-8FBF-2B19ECDE3590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ABEB3D-F3B4-4E73-8718-E08B01D51CD2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10" name="Zástupný objekt päty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9" name="Zástupný objekt dátumu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8F076A-8878-4A1E-9956-886148B58D87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11" name="Zástupný objekt čísla snímk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C55CD-CFB9-45DF-BA65-5C66807E7D21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BB7F4-957A-4085-B6FE-F0724630FA63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EBB23-4301-49A8-98C1-9B37EF6E214B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 týkajúcej sa let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 týkajúcej sa jesen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 týkajúcej sa zimy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95E2B8-BCB4-450D-9B36-02839288E010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Obdĺž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Obdĺž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29F1F-20B4-4BC8-AC18-B8373CAC505D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7" name="Obdĺž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9A115-3599-4E86-8532-AFA7DF20F1AD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F0562BB-43C6-4E52-B0F1-95EBD0D651A1}" type="datetime1">
              <a:rPr lang="sk-SK" noProof="0" smtClean="0"/>
              <a:pPr rtl="0"/>
              <a:t>14. 12. 2021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27048"/>
            <a:ext cx="6583680" cy="3749041"/>
          </a:xfrm>
        </p:spPr>
        <p:txBody>
          <a:bodyPr rtlCol="0">
            <a:noAutofit/>
          </a:bodyPr>
          <a:lstStyle/>
          <a:p>
            <a:pPr rtl="0"/>
            <a:r>
              <a:rPr lang="sk-SK" sz="7200" dirty="0" smtClean="0"/>
              <a:t>Výslovnosť spoluhlásky </a:t>
            </a:r>
            <a:r>
              <a:rPr lang="sk-SK" sz="8000" dirty="0" smtClean="0"/>
              <a:t/>
            </a:r>
            <a:br>
              <a:rPr lang="sk-SK" sz="8000" dirty="0" smtClean="0"/>
            </a:br>
            <a:r>
              <a:rPr lang="sk-SK" sz="130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endParaRPr lang="sk-SK" sz="13000" b="1" cap="none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089136" y="6217920"/>
            <a:ext cx="2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Mgr. Marta </a:t>
            </a:r>
            <a:r>
              <a:rPr lang="sk-SK" b="1" dirty="0" err="1" smtClean="0"/>
              <a:t>Valkovičová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62302"/>
            <a:ext cx="12192000" cy="1097280"/>
          </a:xfrm>
        </p:spPr>
        <p:txBody>
          <a:bodyPr rtlCol="0">
            <a:normAutofit fontScale="90000"/>
          </a:bodyPr>
          <a:lstStyle/>
          <a:p>
            <a:r>
              <a:rPr lang="sk-SK" dirty="0" smtClean="0"/>
              <a:t>Spoluhlásku </a:t>
            </a:r>
            <a:r>
              <a:rPr lang="sk-SK" sz="4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sk-SK" dirty="0" smtClean="0"/>
              <a:t> vyslovujeme ako </a:t>
            </a:r>
            <a:r>
              <a:rPr lang="sk-SK" sz="4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sk-SK" dirty="0" smtClean="0"/>
              <a:t>, ak </a:t>
            </a:r>
            <a:r>
              <a:rPr lang="sk-SK" b="1" dirty="0" smtClean="0"/>
              <a:t>na začiatku </a:t>
            </a:r>
            <a:r>
              <a:rPr lang="sk-SK" dirty="0" smtClean="0"/>
              <a:t>slabiky po nej nasleduje: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0" y="1810512"/>
            <a:ext cx="12192000" cy="5047488"/>
          </a:xfrm>
        </p:spPr>
        <p:txBody>
          <a:bodyPr rtlCol="0"/>
          <a:lstStyle/>
          <a:p>
            <a:r>
              <a:rPr lang="sk-SK" sz="3600" b="1" dirty="0" smtClean="0"/>
              <a:t>samohláska</a:t>
            </a:r>
            <a:r>
              <a:rPr lang="sk-SK" b="1" dirty="0" smtClean="0"/>
              <a:t> </a:t>
            </a:r>
          </a:p>
          <a:p>
            <a:pPr>
              <a:buNone/>
            </a:pPr>
            <a:endParaRPr lang="sk-SK" sz="800" b="1" dirty="0" smtClean="0"/>
          </a:p>
          <a:p>
            <a:pPr>
              <a:buNone/>
            </a:pPr>
            <a:endParaRPr lang="sk-SK" sz="800" b="1" dirty="0" smtClean="0"/>
          </a:p>
          <a:p>
            <a:r>
              <a:rPr lang="sk-SK" sz="3600" b="1" dirty="0" smtClean="0"/>
              <a:t>znelá</a:t>
            </a:r>
            <a:r>
              <a:rPr lang="sk-SK" dirty="0" smtClean="0"/>
              <a:t> </a:t>
            </a:r>
            <a:r>
              <a:rPr lang="sk-SK" sz="3600" dirty="0" smtClean="0"/>
              <a:t>párová spoluhláska</a:t>
            </a:r>
          </a:p>
          <a:p>
            <a:pPr>
              <a:buNone/>
            </a:pPr>
            <a:r>
              <a:rPr lang="sk-SK" sz="3600" dirty="0" smtClean="0"/>
              <a:t> </a:t>
            </a:r>
            <a:endParaRPr lang="sk-SK" sz="800" dirty="0" smtClean="0"/>
          </a:p>
          <a:p>
            <a:pPr>
              <a:buNone/>
            </a:pPr>
            <a:endParaRPr lang="sk-SK" sz="800" dirty="0" smtClean="0"/>
          </a:p>
          <a:p>
            <a:r>
              <a:rPr lang="sk-SK" sz="3600" b="1" dirty="0" smtClean="0"/>
              <a:t>znelá</a:t>
            </a:r>
            <a:r>
              <a:rPr lang="sk-SK" dirty="0" smtClean="0"/>
              <a:t> </a:t>
            </a:r>
            <a:r>
              <a:rPr lang="sk-SK" sz="3600" dirty="0" smtClean="0"/>
              <a:t>nepárová spoluhláska</a:t>
            </a:r>
          </a:p>
        </p:txBody>
      </p:sp>
      <p:pic>
        <p:nvPicPr>
          <p:cNvPr id="4" name="Obrázok 3" descr="Vektorová grafika Kreslený obrázek vaně plné vody #162459666 | fotobanka  Fotky&amp;F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733" y="1726692"/>
            <a:ext cx="2175510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00400" y="2029968"/>
            <a:ext cx="148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a</a:t>
            </a:r>
            <a:r>
              <a:rPr lang="sk-SK" sz="4000" dirty="0" smtClean="0"/>
              <a:t>ňa</a:t>
            </a:r>
            <a:endParaRPr lang="sk-SK" sz="4000" dirty="0"/>
          </a:p>
        </p:txBody>
      </p:sp>
      <p:sp>
        <p:nvSpPr>
          <p:cNvPr id="6" name="BlokTextu 5"/>
          <p:cNvSpPr txBox="1"/>
          <p:nvPr/>
        </p:nvSpPr>
        <p:spPr>
          <a:xfrm>
            <a:off x="8647176" y="1908048"/>
            <a:ext cx="148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o</a:t>
            </a:r>
            <a:r>
              <a:rPr lang="sk-SK" sz="4000" dirty="0" smtClean="0"/>
              <a:t>da</a:t>
            </a:r>
            <a:endParaRPr lang="sk-SK" sz="4000" dirty="0"/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4471416" y="2368296"/>
            <a:ext cx="950976" cy="9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10800000">
            <a:off x="6839712" y="2103120"/>
            <a:ext cx="1792224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353568" y="3901440"/>
            <a:ext cx="156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ď</a:t>
            </a:r>
            <a:r>
              <a:rPr lang="sk-SK" sz="3600" dirty="0" smtClean="0"/>
              <a:t>ak</a:t>
            </a:r>
            <a:r>
              <a:rPr lang="sk-SK" sz="4000" dirty="0" smtClean="0"/>
              <a:t>a</a:t>
            </a:r>
            <a:endParaRPr lang="sk-SK" sz="4000" dirty="0"/>
          </a:p>
        </p:txBody>
      </p:sp>
      <p:cxnSp>
        <p:nvCxnSpPr>
          <p:cNvPr id="17" name="Rovná spojovacia šípka 16"/>
          <p:cNvCxnSpPr/>
          <p:nvPr/>
        </p:nvCxnSpPr>
        <p:spPr>
          <a:xfrm rot="16200000" flipH="1">
            <a:off x="568452" y="3759708"/>
            <a:ext cx="368808" cy="140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2398776" y="3907536"/>
            <a:ext cx="13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ž</a:t>
            </a:r>
            <a:r>
              <a:rPr lang="sk-SK" sz="4000" dirty="0" smtClean="0"/>
              <a:t>dy</a:t>
            </a:r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3282696" y="3730752"/>
            <a:ext cx="1764792" cy="4114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4114800" y="3941064"/>
            <a:ext cx="194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na</a:t>
            </a:r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ž</a:t>
            </a:r>
            <a:r>
              <a:rPr lang="sk-SK" sz="4000" dirty="0" smtClean="0"/>
              <a:t>dy</a:t>
            </a:r>
          </a:p>
        </p:txBody>
      </p:sp>
      <p:cxnSp>
        <p:nvCxnSpPr>
          <p:cNvPr id="26" name="Rovná spojovacia šípka 25"/>
          <p:cNvCxnSpPr/>
          <p:nvPr/>
        </p:nvCxnSpPr>
        <p:spPr>
          <a:xfrm>
            <a:off x="1161288" y="3657600"/>
            <a:ext cx="1627632" cy="4206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6309360" y="3749040"/>
            <a:ext cx="533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h</a:t>
            </a:r>
            <a:r>
              <a:rPr lang="sk-SK" sz="4000" dirty="0" smtClean="0"/>
              <a:t>odiť,</a:t>
            </a:r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k-SK" sz="4000" dirty="0" smtClean="0"/>
              <a:t>ne</a:t>
            </a:r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h</a:t>
            </a:r>
            <a:r>
              <a:rPr lang="sk-SK" sz="4000" dirty="0" smtClean="0"/>
              <a:t>odiť, </a:t>
            </a:r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z</a:t>
            </a:r>
            <a:r>
              <a:rPr lang="sk-SK" sz="4000" dirty="0" smtClean="0"/>
              <a:t>adu </a:t>
            </a:r>
          </a:p>
        </p:txBody>
      </p:sp>
      <p:pic>
        <p:nvPicPr>
          <p:cNvPr id="31" name="Obrázok 30" descr="Vrána Stock vektory, Royalty Free Vrána Ilustrace | Depositphotos®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2945" y="4572000"/>
            <a:ext cx="2221230" cy="17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BlokTextu 31"/>
          <p:cNvSpPr txBox="1"/>
          <p:nvPr/>
        </p:nvSpPr>
        <p:spPr>
          <a:xfrm>
            <a:off x="6489192" y="4971288"/>
            <a:ext cx="148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r</a:t>
            </a:r>
            <a:r>
              <a:rPr lang="sk-SK" sz="4000" dirty="0" smtClean="0"/>
              <a:t>ana</a:t>
            </a:r>
          </a:p>
        </p:txBody>
      </p:sp>
      <p:cxnSp>
        <p:nvCxnSpPr>
          <p:cNvPr id="33" name="Rovná spojovacia šípka 32"/>
          <p:cNvCxnSpPr/>
          <p:nvPr/>
        </p:nvCxnSpPr>
        <p:spPr>
          <a:xfrm>
            <a:off x="1197864" y="5477256"/>
            <a:ext cx="1097280" cy="3566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ok 36" descr="Vlny Stock vektory, Royalty Free Vlny Ilustrace | Depositphotos®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75" y="5577840"/>
            <a:ext cx="139065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lokTextu 38"/>
          <p:cNvSpPr txBox="1"/>
          <p:nvPr/>
        </p:nvSpPr>
        <p:spPr>
          <a:xfrm>
            <a:off x="1868424" y="5727192"/>
            <a:ext cx="148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000" b="1" i="1" dirty="0" smtClean="0"/>
              <a:t>l</a:t>
            </a:r>
            <a:r>
              <a:rPr lang="sk-SK" sz="4000" dirty="0" smtClean="0"/>
              <a:t>na</a:t>
            </a:r>
          </a:p>
        </p:txBody>
      </p:sp>
      <p:cxnSp>
        <p:nvCxnSpPr>
          <p:cNvPr id="44" name="Zalomená spojnica 43"/>
          <p:cNvCxnSpPr/>
          <p:nvPr/>
        </p:nvCxnSpPr>
        <p:spPr>
          <a:xfrm>
            <a:off x="1677971" y="2356700"/>
            <a:ext cx="2045616" cy="28280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6" grpId="0"/>
      <p:bldP spid="19" grpId="0"/>
      <p:bldP spid="25" grpId="0"/>
      <p:bldP spid="30" grpId="0"/>
      <p:bldP spid="32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728" y="562302"/>
            <a:ext cx="11969496" cy="1097280"/>
          </a:xfrm>
        </p:spPr>
        <p:txBody>
          <a:bodyPr rtlCol="0">
            <a:normAutofit fontScale="90000"/>
          </a:bodyPr>
          <a:lstStyle/>
          <a:p>
            <a:r>
              <a:rPr lang="sk-SK" dirty="0" smtClean="0"/>
              <a:t>Spoluhlásku </a:t>
            </a:r>
            <a:r>
              <a:rPr lang="sk-SK" sz="4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sk-SK" dirty="0" smtClean="0"/>
              <a:t> vyslovujeme ako </a:t>
            </a:r>
            <a:r>
              <a:rPr lang="sk-SK" sz="4400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sk-SK" dirty="0" smtClean="0"/>
              <a:t>, ak </a:t>
            </a:r>
            <a:r>
              <a:rPr lang="sk-SK" b="1" dirty="0" smtClean="0"/>
              <a:t>za ňou </a:t>
            </a:r>
            <a:r>
              <a:rPr lang="sk-SK" dirty="0" smtClean="0"/>
              <a:t>v slove nasleduje </a:t>
            </a:r>
            <a:r>
              <a:rPr lang="sk-SK" b="1" dirty="0" smtClean="0"/>
              <a:t>neznelá</a:t>
            </a:r>
            <a:r>
              <a:rPr lang="sk-SK" dirty="0" smtClean="0"/>
              <a:t> spoluhláska:</a:t>
            </a:r>
            <a:endParaRPr lang="sk-SK" dirty="0"/>
          </a:p>
        </p:txBody>
      </p:sp>
      <p:pic>
        <p:nvPicPr>
          <p:cNvPr id="11270" name="Picture 6" descr="Kreslené vtipy o knihách, čítaní a knihomoľoch | LepšíDeň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936"/>
            <a:ext cx="3035808" cy="263347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455664" y="3145536"/>
            <a:ext cx="3950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b="1" i="1" dirty="0" smtClean="0"/>
              <a:t>t</a:t>
            </a:r>
            <a:r>
              <a:rPr lang="sk-SK" sz="4400" dirty="0" smtClean="0"/>
              <a:t>ip</a:t>
            </a:r>
            <a:r>
              <a:rPr lang="sk-SK" sz="3600" dirty="0" smtClean="0"/>
              <a:t>   čítame </a:t>
            </a:r>
            <a:r>
              <a:rPr lang="sk-SK" sz="3600" b="1" dirty="0" err="1" smtClean="0">
                <a:solidFill>
                  <a:srgbClr val="C00000"/>
                </a:solidFill>
              </a:rPr>
              <a:t>f</a:t>
            </a:r>
            <a:r>
              <a:rPr lang="sk-SK" sz="3600" dirty="0" err="1" smtClean="0"/>
              <a:t>tip</a:t>
            </a:r>
            <a:r>
              <a:rPr lang="sk-SK" sz="3600" dirty="0" smtClean="0"/>
              <a:t>  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196820" y="1909114"/>
            <a:ext cx="1989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4400" b="1" i="1" dirty="0" smtClean="0"/>
              <a:t>neznelá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 rot="5400000">
            <a:off x="4608576" y="3218688"/>
            <a:ext cx="1746504" cy="521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5440680" y="5254752"/>
            <a:ext cx="6291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b="1" i="1" dirty="0" smtClean="0"/>
              <a:t>š</a:t>
            </a:r>
            <a:r>
              <a:rPr lang="sk-SK" sz="4400" dirty="0" smtClean="0"/>
              <a:t>imnúť si </a:t>
            </a:r>
            <a:r>
              <a:rPr lang="sk-SK" sz="3600" dirty="0" smtClean="0"/>
              <a:t>   čítame </a:t>
            </a:r>
            <a:r>
              <a:rPr lang="sk-SK" sz="3600" b="1" dirty="0" err="1" smtClean="0">
                <a:solidFill>
                  <a:srgbClr val="C00000"/>
                </a:solidFill>
              </a:rPr>
              <a:t>f</a:t>
            </a:r>
            <a:r>
              <a:rPr lang="sk-SK" sz="3600" dirty="0" err="1" smtClean="0"/>
              <a:t>šimnúť</a:t>
            </a:r>
            <a:r>
              <a:rPr lang="sk-SK" sz="3600" dirty="0" smtClean="0"/>
              <a:t> si 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4169664" y="4191000"/>
            <a:ext cx="7571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ne</a:t>
            </a:r>
            <a:r>
              <a:rPr lang="sk-SK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b="1" i="1" dirty="0" smtClean="0"/>
              <a:t>t</a:t>
            </a:r>
            <a:r>
              <a:rPr lang="sk-SK" sz="4400" dirty="0" smtClean="0"/>
              <a:t>ipkovať </a:t>
            </a:r>
            <a:r>
              <a:rPr lang="sk-SK" sz="3600" dirty="0" smtClean="0"/>
              <a:t>   čítame </a:t>
            </a:r>
            <a:r>
              <a:rPr lang="sk-SK" sz="3600" dirty="0" err="1" smtClean="0"/>
              <a:t>ne</a:t>
            </a:r>
            <a:r>
              <a:rPr lang="sk-SK" sz="3600" b="1" dirty="0" err="1" smtClean="0">
                <a:solidFill>
                  <a:srgbClr val="C00000"/>
                </a:solidFill>
              </a:rPr>
              <a:t>f</a:t>
            </a:r>
            <a:r>
              <a:rPr lang="sk-SK" sz="3600" dirty="0" err="1" smtClean="0"/>
              <a:t>tipkovať</a:t>
            </a:r>
            <a:r>
              <a:rPr lang="sk-SK" sz="3600" dirty="0" smtClean="0"/>
              <a:t>   </a:t>
            </a:r>
          </a:p>
        </p:txBody>
      </p:sp>
      <p:cxnSp>
        <p:nvCxnSpPr>
          <p:cNvPr id="15" name="Rovná spojovacia šípka 14"/>
          <p:cNvCxnSpPr/>
          <p:nvPr/>
        </p:nvCxnSpPr>
        <p:spPr>
          <a:xfrm rot="16200000" flipH="1">
            <a:off x="6428232" y="2779776"/>
            <a:ext cx="777240" cy="32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5400000">
            <a:off x="4732232" y="3908213"/>
            <a:ext cx="2661541" cy="275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155448" y="5559552"/>
            <a:ext cx="497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pri</a:t>
            </a:r>
            <a:r>
              <a:rPr lang="sk-SK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b="1" i="1" dirty="0" smtClean="0"/>
              <a:t>č</a:t>
            </a:r>
            <a:r>
              <a:rPr lang="sk-SK" sz="4400" dirty="0" smtClean="0"/>
              <a:t>as</a:t>
            </a:r>
            <a:r>
              <a:rPr lang="sk-SK" sz="3600" dirty="0" smtClean="0"/>
              <a:t>   čítame </a:t>
            </a:r>
            <a:r>
              <a:rPr lang="sk-SK" sz="3600" dirty="0" err="1" smtClean="0"/>
              <a:t>pri</a:t>
            </a:r>
            <a:r>
              <a:rPr lang="sk-SK" sz="3600" b="1" dirty="0" err="1" smtClean="0">
                <a:solidFill>
                  <a:srgbClr val="C00000"/>
                </a:solidFill>
              </a:rPr>
              <a:t>f</a:t>
            </a:r>
            <a:r>
              <a:rPr lang="sk-SK" sz="3600" dirty="0" err="1" smtClean="0"/>
              <a:t>čas</a:t>
            </a:r>
            <a:r>
              <a:rPr lang="sk-SK" sz="3600" dirty="0" smtClean="0"/>
              <a:t>  </a:t>
            </a:r>
          </a:p>
        </p:txBody>
      </p:sp>
      <p:cxnSp>
        <p:nvCxnSpPr>
          <p:cNvPr id="32" name="Rovná spojovacia šípka 31"/>
          <p:cNvCxnSpPr/>
          <p:nvPr/>
        </p:nvCxnSpPr>
        <p:spPr>
          <a:xfrm rot="10800000" flipV="1">
            <a:off x="1359408" y="2596896"/>
            <a:ext cx="4154424" cy="30967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4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562302"/>
            <a:ext cx="12192000" cy="1097280"/>
          </a:xfrm>
        </p:spPr>
        <p:txBody>
          <a:bodyPr rtlCol="0"/>
          <a:lstStyle/>
          <a:p>
            <a:pPr algn="ctr"/>
            <a:r>
              <a:rPr lang="pl-PL" dirty="0" smtClean="0"/>
              <a:t>Spoluhlásku </a:t>
            </a:r>
            <a:r>
              <a:rPr lang="pl-PL" sz="40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pl-PL" dirty="0" smtClean="0"/>
              <a:t> na konci slabiky vyslovujeme ako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u</a:t>
            </a:r>
            <a:r>
              <a:rPr lang="pl-PL" dirty="0" smtClean="0"/>
              <a:t>.</a:t>
            </a:r>
            <a:endParaRPr lang="sk-SK" dirty="0"/>
          </a:p>
        </p:txBody>
      </p:sp>
      <p:sp>
        <p:nvSpPr>
          <p:cNvPr id="2050" name="AutoShape 2" descr="Free fotobanka : reklamní, peníze, obchodní, Poznámka, značka, hotovost,  písmo, ilustrace, text, měna, kredit, Koupit, dokument, představení,  úspěch, kreslená pohádka, finance, investice, bankovka, 100 euro 4281x2439  - - 1069879 - Fotobanka zdarma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data:image/jpeg;base64,/9j/4AAQSkZJRgABAQAAAQABAAD/2wCEAAkGBxMTEhUTEhIWFhUXGRgaGRcWFxYVFxgYGBcYGBgXFxYYHSggGholHhYYITEiJSkrLi4uFx8zODMsOCgtLisBCgoKDg0OGxAQGi0mICUuLy8tLS0tLy0tLS8tLS0tLS0tLS0tLS0tLS0tLS0rNS0tLS0tLS0tLS0tLS0tLS0tLf/AABEIAKkBKgMBIgACEQEDEQH/xAAcAAABBQEBAQAAAAAAAAAAAAAGAAEDBAUCBwj/xABLEAACAQIEAwUEBgcFBQcFAAABAhEAAwQSITEFQVEGEyJhcTKBkaEjQmKx0fAHFFJyssHhJDOCksIVU1RzkxY1oqPS4vElNENjs//EABoBAAMBAQEBAAAAAAAAAAAAAAABAgMEBQb/xAAwEQACAgEDAgMHAgcAAAAAAAAAAQIRAxIhMQRBUWGBBRMiMpGhsXHwFCNCwdHh8f/aAAwDAQACEQMRAD8A9xpUq5YxrQAs4mJ16U9ZnA0lDdPtXCST5AkAVp1lhye8gp+P47fYBVSucXw6kq1+0CNCDcQEHoQTpV2vnbtgJx2K/wCdc/iNdvT4VlbTZMnR73/tnD/8RZ/6ifjS/wBsYf8A4i1/1E/GvnSzhhGdwe7lllcpbOFkDKTtMT5TXKi2QJVlhGkiGzPqVMGMq6gGJ2nnXR/Bx7Nk6z6N/wBsYf8A39r/AKifjXdnF23JyXEeInKwaPWDXzXiMMUYqwAIiRodwCNRpsRXpv6FV8OK/etfc9Rl6VQhrTsalZ6OMZbhj3iQpIY5hCnoTOhpNjrQ3uoJE6uo0677edYvEuz1u5Zu2UVk7wqS0hoyXBcAAzAgTOxEZjWOewoFo2lc5W7gksis+awUKZXFwFU+jErMySZBJNcRVho+KQAEuoB2JYAGdoM60367bmO8SZiMyzPSJ38qwuK8BN5cMCSDh2DAxoxFtrfK6GGjE+0fOayb/YbMLS54Sy5ZYtoHILrc+kYXIdpXciDJkE60AGlzF21MNcRTEwWUGOsE7UrWLtsYW4jHeAykx10O1DXFezLXr9y+txrbXLK2fZDZQpuHMv0gWfpTuDECIqHgvY9cPiRiF5JkCIiogGS0nhBuGBFkHrqZJ2pgFZxSSR3iSNxmEjc6jlsfgaQxCGYdTG8MDHr0oK4p2F78vNxlDX2v+wD4mS6uRgbuVk+l1GUZgCDM6aV3syDaxtvY43NmZUQZM1hLJgZtfZLb7sfWjcAk/Wk3zr/mHn+B+Bro3V0OYa7ajX060DYnsFnzHvSC9h7BAQFQrq4LKHusQ8sPFJ0BGzab9vglpLKWFt3BbUkxmQyWLMcxJn2mLabGIiBQBsDELp411iNRrO33H4V3WHb4PaQ5jnABV2LG3lJWTLeUwdNioiKsjj2F/wCJs/8AUT8aYGmaBUXnRicbb7vve8Xu4nPIyx1zbRXj3F+PNdlLRK2+bahm9Oi/M+Wx8/rYOTj6/wBjOewZlKjYfn8/nSgXs6kYmz5Zvf8ARtoaOsVfVELsdAJP9PM/fXBPHpdIhbjZaiFxCYDrPTMPuoI4pjrmJaCSFJhbY2Oukge03r7qjxHZm+qZu5kbwCrNH7oOp9J3rRYUuWLkPin5/P50pZaCuCcbewQrsWtbQ2pQdQd9Onwo6QSNPj/OpnBxFRFkqJ1qLjfEhh7RYiSdFXq0E78hpJoAxIv4q4QWe4x2UHwgb6D2QPM+WpqoY9W4aQ+IB5j3Gfz/AFrrCp9In7w515/ieCXrMMUK/aUjQ6c121jX3UQ9keNMbqWrpJJIyORqd9G89Dr/ADidfd907Eonpdk1ctmqdmrds104uDcnWpBUa1IK6UNFuqGIc/rFtZMFXkcjtvV6oLmGBuLckyoIjlrUZoykko+K/KssbFsEtuRpCnbSNKzcJcYPhwzHxW2mSdWgHXzrQx+DF0BSxCzJA+sOh8qWNwQuKBJUqZVhuDWGbHklLVHtVee6b+yoCDvCcVlBOUW5InSS2mnWK8H7XH+3Yr/nXP4jXv2BwXd5iWLs3tMdzGwjkK8f7Sdi8fcxeIuW8MWR7rspz2hKliQYLzXp+y7hqeR03vz9voRNbAlcUd2rBVEEqWzSzH2gShOgAMSBHvquWoms9ieJoZXCmYI1awdGBB0LdDXQ7G8SEZcFBCFCc1ls2aZY5nMNBiREQK9T3sVw19SKB3GrlIXKqlVAOVs4Y75pBIkyNBoIr0n9C3sYn9639z0If9g+I/8ACN/ntf8Aro//AEW8ExGGW+MRaNssUKyVMgBgfZJ61j1E4+6aTT9Rpbh1T0qVeYWKlT1yxjWgDpaVUsGTbtIWzMW1O5IzEsZ30ExpSw4ZsxdiROkDuwR6b6banWKKGWnvKNyB9/wqG5iT9VSfNvAPnr8qgtOoLZdRyFtfjLgxPrFJcOZBCKD+083H+/8A1U9hF20HmWIjoAfvJ1+ArtjXCk6AnWOkV2alOxlTif8Ac3f3H/hNeSyIHp/pavW+Jj6G7+4/8JryVV29P9NTNtLZWVEIeM8Pa9gbAtkkoubIDo2umm2YRInqetYNjgQt4e5cugF8jELOi6HfXVvPl86M+Df3Ken8zVPtDcAsXQFHsNrHlyr5OHtTNl6mWPTa1fRLY0zYYqKk2BnZ+P1i0Y5t/wDzY8/f8K1O2V/wpbB9olj6Lt8Sf/DWfwEfT2vItOw+o/IVL2rk4gDpbHukt8f6V67VzRwf0nfZHBfSPcOoUAL6keI+4AfGiwmsXsjb+hY9XPyVVj5VtlaxytuRa4ALtJghbxDZdA8MOgnQge8E++ibsnfz4dQd0JXXoNV+RA91ZnbJfHaI/ZcHpplj7z86sdim0vDoVJ/xAj/SK1e+MS+ajI7W389/LP8AdgCPtMMx+9BrWt2SwWSznjxXGJ/wjRR8iffQ/wAUbNfuEn67j1AYj+Q+VGfCrUWLQ/8A1p8copzdQSQrOsRZDAqwkEEEdQd688eybd2AYa2+jb6oTBMa8gZ6V6Sw/P8AKgfjSEYu4ORKnTlNsT7tDSwvdoXB6jwvFC5bS4uzqrD/ABAGtO3Q/wBj3nC2iftD4OwH3UQJXbjNiZakFRpUoFdCGi1SpGlVFipUqVACpU1KgB6alSpgKobh8XuqaoLp8Xu/GgTHFOaYU4pNiIMW7geBQTzk8uoGgJ20JG+9VbzBkbxsWMKQfDlzkL7ETzkTO1aNVcZhM5RgYKsCfNRrl+IB91UmgJLgcmAQo67n3DYfP0pv1ZT7XiP2tflsPcKl2/O1PUpjYlNM56U7GKTCk74ARNDeK7Z4e3dNtmkKStxxsjTEZfaOukgRRE+07/fXlnHbjljeOEvAG4LgUm0DAYNEBtyBrvr6UpNrcicqWx6VxJ5sXSP92/8ACa8z4Twe/fju0OXYs2i9N+fPYGvTbd1blnM6lFdJZXgFQy6q8GARMHWhTEdr5ITBW17seEXX0tkgezaQeJ48h8taHxuy3JRCDhfCRbsqjmWA1In5UN8eM2LhI+oZH59aj/7TXQY/WLTt9ZAMreGS4AaPEQNPfoYqLid7NhmaYlAYmYmPta715ebosKnGcFTV8d78fEiWdyVGBwRP7Ra9WmP+W45VN2oT6c6bov8AE34fdUXBVIxFv/Fz+w/260u1OH0S5rrIOvvXn5OaznkhCUU3zsZQg5RZN2UjuWA5Of4VP8599bQWhnsviIZ7ZJ8UONd4EN9bpk+fSiJm8/n/AO7ercE3swvYG+2Y8VoeTz6EppHuNSdjLcC63UqPhJ/1CsztBiM99oOiQm+kjViPFvJj3Vu9mbGSyDOrksdR5AH2uig++r0/DRCl8bBXiNn6W7+/cHmAWajbhRmzaPLu093hHzoV47h8uIfo0MI6EQdc3VST7q3uzV/NZCzrbJXfYbr9boQPcaco2gT3ZqZKCOOL/an9UHvypRq7ZQSToJkz7yfa99ABxGdzc1OYlo8mMqImSYIG1KMK3CT2PRex6RhbY/fPxuMf50QW6zuFYXurSW/2FUe8AAn3mtG2a6cZuiwlTCoVqQCumJRbNKkaVUWKlNNSpgKlSpUAKlSpUAKq1z2/cPvNWKgf2/cPvNCEzqulNcU9JoEdE01czSYedJbAOFrl40n8mnb1pKQaHXyoBx50pmnrC7UJjMgbBuAw3QqhzDqC2xp7oRpY7H27KzcYCTABIkk7AfnSg/jAm6L3e2e9UrcRCxymBGwPiOm+moBoU41hsYG73GJ9IRAd1DLzORQhIiJ5CusNL2kBsq6DQMhyxtIyBWg+Q6n0rK728DDJPyCLtHx44i2irK28oa6Buxkr3QPTMCJ2JjasW0CuZc2UxuJyoSBAXqqggidiZgtNVrOZAujBBGXMd4MhYa3rEzAjl0qLHLml9CxOgGRolQCAoYaQu8aSdab8TOWRyC7heEsWbEIVdmkZgQxltTB3LmTB95OlUcfejDHMwkKsw2nKfr7Vm4DtM2GA7rB2mOUCRCMQBG4ZpMCmHaxdijeYLXfQz4o3rOaTqhOSpUc8Bx/09oZ1Op0Dg/8A4228fnRdjra3UKE77GRoQZB9rkaFLfauyGnu2BGunec/Mn8xS/7a2/aIafW7HwmvD632fkzZtWNVS58XZ1YOoUIVLcp8RvOjhWbu2VvCQ8SdpUl9dJ+MEVNc49fKx3iAdV0bflN0ge4ekV3iO19lh4rbMD9U96RI8vh8aysR2hsq/wBHgly6eJmuCW10CRy/GvT6fE/dq1T7nPkk3J0yzwzC96QFIFsHxPm0jmFOfVj15fCTEXwoABGmwDD5fSbUEt25vTlSzB6Frnw/vAKhPbTEnZVmRoGuydYgRcOtbqHkZ8cBTx3C96gKFe8UmPGozA7rPeehB6qOU0PYXFvbYtbbK40ZWjxDWA6ZwZkkiP51jjiWJusxf9YYyfAL1y2qydo9491c4DE3bk92QdSBbzm4eWgnXPH7IHOpkqA3cfxW9dGV3UJ9YIT4iORJecvw0Bma1+yvCGdxdcQgMiZ8TA+EgclG88zHIa1uzVjFG6BcwlpEGpuXEuFiARAXMdG192vpR2prJy3o2hDuyyhqxbqqhqxarbGalpKlFQ26nFdKKRZNNTmmqyxUqVKgBUqVKgBUppU1ACqG57XuH8/xqaobh1otLkTFNKmFNNTrVhQ4jenbamXypII0oStALXTSktOpPOmJNCXcB1nnXJMxXUmaa4NRRT4QEHEratacOAVytM7bGvMMHea2PHcAYR4WJKkMVEkEwICgzXovaA3e6Is2hcLSpXMFOVhEidD6aV58bTWbb97hyLck+0IWJGpXUHUg7gRvoamT+Ixy8GU2Oc2HVnMqFdYC5vaBUkjrJ0I5c9CdLFMr4YR3ReQJhTc0ZgRp1C/maqjFm7b+jtKV9kKzHNEQrqWZQSOv2qZ/1ltRhlWTIZC5iTMqWcjbTbnQzniZrtlAHdspXUkuwWQ3hULsdQBEjQ6VpdqLBAQNZEnbLm3IYS4EmANv3vLSszh2PeJ4yT7Tk+rBVENBEeszUWIZnhLjhhGmYlAdpB2nXafOosS22L+Gwp/UvFatlPEM0EtAJDZfERJGkj+tVOzdoteyrZBzDNkbMxGUwDMjLIYzy0EU2W+F7sXQqRMNAhV1GsyJ3k6magOFxFlsyXRmM6qNYIBMzBAjLM6a8+Sc1GrZSi3VIivWUN+cg1dQSZCEt4csbQAes6E671a7SWAt1VuWAGyz4JVVBJljuCdOogT51Fcw7hC7T3ucRMSGBn+7mOp0HP4VMZnP98txoACzA9nYAczGkVljzxnaT7jyY2uwuz2BD4lUNq2VeYzgQY1ljJOg6VZxz9ziGNvIQocAZRlEXigOkfsJqTzJqMd8wU/qz3FCwAQgAg6lSh1BgDUVcsXJebuFKKFEjNIAGaCASfETpA5CtuxnVLcz8Hj7t1XUsqNLEMAJgDMVUkwNST7jqTFF/wCjzCKLLXGtqLmcgEASFCrGu+oJ+NDr8RsMHZbTE6yM5MEAQSp0jWdes0QdhWISFstkbxd4WJEQIAJ9rflpvpWObg0xfMF5NIVwTXSGuVHQTpVq3VRKtWq68YFtKnAqBDU6mumJSLBpqc01WWKlSpqAHpU1KgBUqVKgBVBd3qaob2/uoExKdNaTGuQKcCsljapjbOXIOnTWutSOlJWB2pVSXf8AAji9cyxr8p5HpttUHftEyOX1W2mNqnxCSIAn3kfMVVuEga76aZm2jf7vjWeVyV77EnYxBEAHkPqsT0+8GmF9pWWBB+y07waZ22Mjp7ZGwHz1pifFownl4zy8vWo3Xf8Af1Czu3fI0zA/4WmJG/uoQ4lhkkIUU+FzEMBOVtfiZott89R/nMyAd+nOhvHvLW4I2OmYtPgOgnrr8KScvhV9zPK9gFxShIRC8E+wC2UncDKsdIrdwt0IiJ3CmABqHnnuc2lUL2Fz37agiZHKRPsoPczrPkDWxxzhVywhy57u7BkACFjK5GAOkMBr5+tbI5cUW4tgw+D8WYSCTGUSM0GTqT4QDM7nQxBbXQtcIN3VVzEaG4SygaGAkHWJ366yYq1xBQXQQM7+EsgynLuSVGgJhzOk5NeU7Fh8qgLEAQuuh8/T51Fbjap7lHDcBsWxFxM3m0ZRl2MCFG/Su34Zh9RbRZ0ByGOf2dhI9Ktd2kyQGOup8Ue4+dc3QhM5V05xr7jzrPOrxtJWyoSprcy8XwTKNAXXoDDc9YWAw16Tpzoe4zg3d/ExBUMqkD2hE+gO2+mgMaUXPdjmZ5dJEnfr8qxeMupnOSBlLFpy5WSTMjqNPjXndL0mXFNPI09voy82dTVQ2f5OOz7ILXjS4FUe1nfWW0UA6DcERr4aysaMrmGcBpMzMSSWBzDzjblW5hr2IAtXsSB3QFxwxBVc8xbDqPZgHT0+0az+MZrttb0AgsRmCjkdtI1jM0HWG1r1XwYTjUSXgHDFGFv3QXDSRmViDoqnTKIjUmfKi3sksYOzJnwcySdz11od4Sv9hujq7QfakZEjfkImPtCjPsBglOAw7N4pSfLc/Gonjc6SNcFt+hKqkmACfQTVm3gbn7MepArbVQNhHpXVOPSpcs6tJlJw9/s/E/hUyYRh0+P9Kvmmmtliih6SsLZHKphUlKrSoKJKVKlTKFTU9NQAqUUqVADUqVKgBVDd391TVDd391MTGFKYrmacCaznkSTS5BI6plnnvXIMV0pmiM4y4YVQlnTanbXTX1/rXI5gcqcTpQroCrfQrrmaB9pR7zp7qafFudftL8Y+dWylVbqkMN4M/HodNqznBR38/wDRIwOpM6/vLp+f50M4k/SWZnbqp+oSCY33j3USt9bqPX8KGcZpes6n2eh/ZPkKjuv1Msr2QNYxu7xGHuRmHeKSDoNBM+ogH1FElnGXLfeEBbiXWZ0KXCUSdSvswDIJM8yaGuLsA1hsmbUeHqGUgjz3+RrbxFkuLrW3SO7IZkOdzm3zsSTH7Kz1PKDsjHBw0ZFp3TOL2XM10lAFAyLlAksfESwj872GxSiDyA28j5egFRYfCBhZQk6W2IJmROSASdZGaI8q5FmbgB0AE9BrO3XUT7/Ks3dmWZvUP3t25/dp11bntpHKPWk6YhdSisB0026HXznSrFzHxAt2y5+xH410Ma2Xx23UzOoG/TQ9K4s3WQhp0u7e/kvE0hgcru+DNu4kkAbGdjy16+kfMVU4q4cKIkS0wJ3RlJj0PyrV4vZzW8wEEbyRqPj7/dWffwIOSSBmuZBoTIAYyee6ydeXKt4ZI5PkaZzuEozVhqcQP1W0ttgBkHhgmdI1A3A3iOVAHf8AcWWURf75swYyLdsKch7sRPeeHIZiMh02nSueAIiNDqmiAEhltRnLMGYQ4GVYAOpOmlZnFCgi3aXLblnAIIJzld5JGmUjkPfNdE3sdOXaFmrgl/sFwxu7DSeg18oA31o5/R688Ow5+yf4moNtmOHvJGucEnToIgamIov/AEdf93WNI0bTb67U4c+g+n+b0QS1k4/iLKwWCJZgCANgFMmdt61ZoA7bYxNXIYtm7tAr3resjXwEDcE67gDXSnknppLl8HdFEuP7UJcs22a4bYZbbZSyq5zEMc2U9OQ03mq+C4/hwy9xeytnuSpYgNAbQhtCJjb40P8ADMMq2ypYhgniYBwUt5iLYJLbGDpzy6g1b7hdUZ2iBmzKQAG3YgNvqY0nccjE+6feTHfkF+E7Ti5dKrngXFSRkZdUR50OYLDjUxqa27ePBAMHUA+y1eSdnbQW+9tmfxHOjpde2JUqplQ2XMAPrSdBXqVvi6gAFZMaxETzimp09Mv+hXc26VNSrUkVKaalQA9NSpUAKlSpqAFUN3epqhu70xM5pI0Cka5FZZMbk0CdHREmu4rgV2KeOGlUwbs5LaxXRFMTSY1Wpb2I5nkNx1p3WRBp2PSkTRFVsDM66sK8rBg7QTHwodxf/wBxaHlGg8vSibinsORyUz8NPz50NYhv7Tb/AD9X5VyNJSSX75+5jm49TA4iPFhp0OZPdpVpsBNnElWZcrMTlJUN9EvtciNq54jvg/3k588vzrXtr9Dio5sB7yFWt/EwhHczeEW8z2wOVnfzLjc9ZB+NZ3FQBiF2hVY+h1E6+RrY7NAG9B5LHxcmPXQD3VjdrIGIYaT3bafz9Nay1JrbsyckXpsKuA8MQWBcXTMAZOhMxEj31au4eRqJHyq72etB8LZnbIp9dK1+7ERAjpXl9b7Jl1OXWmopL6vz8u3ielgmoY0jx/jjAEDUxdiNRG4MD3VcxdsquFfXW4Nv3X2jaaze0j/TOOl9h5QC2vrRFxxIw+HYcrk/+XcHXXfnXf08NGNJrg82W85Mx+HYHOuIuH6mc6jcFdp5DwDWsvH2m7ywu4FtSI/eMEHly+db3BiVw2M20slh7xd3EdRWXxf+/tjURaTz/a115cq3a2FkXwWa954wR00lt4gwY1HLaR7qKP0ZNPDrPq+/TvGihfHgjAEnSC5g6jRzAB9OnSib9F5/+n2/3rn8Zq4c+htg+f0CuvBuJdmMXh8Q1+9eZ7ZuXMoDsQmZ/DIYwBH7I5axXvVAHbSz42UC0VuBtLgIIdIzajdTIOsCfNhTm2qfbudqB7iGLhbjIhZguHfKQDIzuBoDBIiY+GtU7HEGvhwwJfu1JbKqkfT2jlOXYxVXD94tuxOGzqyWzNt7is4ym6oIDba+m+m9WP1vM47vAsCVggs6LpcBObWSBkHvNXYFDj+CuYl7Vmy2W4CxBhlyage0gkTrr86iH6Pcb/xg+OJ/9NE3ZzAXEvOxW1ma93c95dJHs6RGqgE6MRJBB5V6hZKBQInQa6dKytyltwPgvmmpnaAT/X5V49xv9IGLxDhsGXsYdXKBjbQtdYETPeA5dPqgSNJIJga2JKz2KlQF+kHtNibd2zgcDAxF7UuQDkUkhYDSJJBkkGAp010xrvF+JcKv2f17E/rOGumGbKoyagEhgqwRmmDIIBiDRYUerTSoI/ST2su4RbNnCgHEYgwhIzBQCFzBdmYsyqAepPKKHMXjuMcMa1fxWJGKsuQLiAJKk6kKQikGJg7aEEbUN0FbHrNKhTtT2sfDfq3cWRf/AFmcpNzuwB4MpnKRrnG8Vxe7U4m3gb2KvYREe26qtsX1uK6sUXMbiqcplzpH1fOjUSF1QXzr7qHsT2pdbuBt9yD+tqCxzx3chTAGXx+1HKsXjPbq9bv4hEwYdMOQHc3cpykwDlKGSTyE7UakJhwKVCfFu2a2rGGe3Ze5dxQU2rMgHUAnM2oEFlGkzPTWu+znat72JfB4nDnD4hVzhcwuIy6ahgBr4gf/AINPUgCukWikKRpTTa2dAhjrSNymWnTeuHHKbls6vuaOqOidK4YTFSTVa/iMp1U+umtdWbLjxR1ZXSIim+DnH3B3bA6SrfcaFbx/tdvf+Wg61s8UxYILQYA0G590Vh4nGqL4ulHCKST9G5PI+yBvXk4vaOLNle+yez8dv8/kWfDKlX73KOMTXBjfxINd/Z51fNwKmIX9p7fwNwj/AEn4VUxLh3wZQyA4BgHfIZB5TIjXpV7F6d4mVvGbRUgeGEu3GbxDQQI33zCK9DPq0OUJVW/BhiS1bkHZwEXLk+v/AI3P8qyu2FvNdZvCBl5+YWr/AGZxA724hkMZgEbhXaY6xmHxFZ/a63Nyegj5Lv5V8/0mTO+plBulL4uOeODfqIwWG6utj0DsuP7Naj9hfurWof4DxO0li2GcAhRI6VojjNn9sV9UmqM4SWlbnkPaOTinHLv2PrDNPy+6i/tRay4S0dIFwfMMBE+tC/H0BxTkHQuT5HVmov7cMFwaKSAxMhdzp7UDcwDrFYR4ZyRV6wX7Pz+rYw7hsPa16k96vOouMJ/arY1H0a/ZPtGQCJ/lvVrgqsuHcMpm7asAAKTJUrmB00IDZvT0NLj1r+2pyi0vi5AZ23Pppy3ptbFTX8st8Ut5cF0Pi25eNtBG+hjWiL9F/wD3fbHRn8vrUKca4nZbC91acO8tCpJnxkzIBn6u061r/o8xLphguoIYyrArvEGDqJpPIoStlYnU/Q9AqriMAj+0Ad9wrbxPtA9K4tcRU+0CPmKtJdU7EH31tGcZcM7LMHivZ4tkayygpurqMjAIyDQDwmG5dKp8N7P4guTeNq2pEFbQOY+Nj7R2kGCd/Si2lUvFB9itTKY4agbMABrOipv1mJnTeanSwAAANAI36VJm86cGroVnZrzv9LFpVTC5QF+mY6CNTBJgcyTPrXohrzv9MBhcJ/zT06ChjXJwbYbtDLfVQZfKLHzHjarf6YrAbBJPK8se9LgPy+6qfbe3cwmOscRVGe2IW4FiRoyn4o+nKVHWqHaTj9vi9yxhMHmZQ2d3KMoGhWSDyUFiSdJKgTNS2kDlTJMcnecU4aHMxZw7AfaHeGfiB8KJ/wBJloNw+7OkNaP/AJiD7iayP0i4R7D4bG2UzCwVDgCSFVsy68hGdZ5ZhWV2q7ZWuIpbwmBDu9xlLShXLl1C67+IgkjQBTrrSbqyWyXifDLmIwfDclsXQiHMjHKGTwDKY2EKBI2q7heGl+HX8N+r28IWuAoqNcuqzSjBmJEiWWKIMThls2rFkSQloKCPsG2JiD0mIrrCkMrLmnXplI0EfVGu5mKpRFW4LcNs4q5iMI+KW3at4ZQoKsbjXdlDQs5ZYKNeh9Bmcf7OG/fx1xwASVOHIJgmT3gYjQSABrEfGjPBWwXJ6anmC2Zl06AQzR1c1XxFsvcGWCQXOpAiHB33HL3TT0oZi8ewWIuWcDiV7v8AW8OFzWyfA5hS2QrpumgHJj0qbszh793HNjsWEstkyJZVs7AGBmYwOh9Z8q0btsJkViCQo5geEMveaTtEe4VJaI70BSBq0ajUKoDx/jj3g9KdBYTLeU7GpMwNY4uMDpH5BiuGxlwbZfv5T1p1aok3VpQJmhv/AGveBg5Ph9knfN5VXfjd4zBUacl8vMmjShhbWXxji1q0pzmT+wNWP4epoUxXELzRmutHkQoPhnWInWs2/wDyHmfZn1pTjcWhx5NdMAL5GIYsCVHhDNkWJOwME6nWqt3DEvcJI0iPCYHh/e8q0sNjALSLI9len7INVFbwXG6seY6CvFwezXgyxmpXXK8P0M82bWnEGrODD3zbaCsE5csqdQJKtInXeOdaNjgKQGC2xIB/urQGo3kLtr8qp8KlsVcG8IdtdMw/D5UZWMLCLrrlXp01BmvTS1I5IKQJ8NxwwtxDoQjkBYAMMNSCNhu23KtniFtcRe74ArH1ZGug0PvX51lXOz9y6zObNwoCSDpBy7EgmrOFe6BBR/gDp09K58k4wa1L9A+KtPY2LeDJH9OVdPgY2H58jUVriDgbMI8tR8t6ku8RbaGJ9P6U11ePzL0oxOJ8PzENmIgyABvEyN9Trz5iuO1faMXiiIuQorHXUy0dCI2HxqxjL9xvqPr9n1/Pvoc4hwx2bvO7ug6SY8JA5sCKX8TF7Iydq0u5Jw/hpNsEZRmjQzJ6kwekjWNhWZxLDsgV1JU5ipILzpmgRuBpNFOBuqLSCRssydzA/wDmhzjt8HKAwnOeekQ8CPhVe+i9kyW5LuT8OvMEMIpEExLiPCSWBzDQQfifSrB4ldNxbiMygMuZReusrmQSviOgjMDGmhqtw+O7cRplI1jpMSOUiRVy2gPKNukiDmj+WgmlLJHTyRGUlwGuA4mtzTZuY906davqRNABxEnbn12+jPwrUwPE7mgDk+TQfgelc90ejdhmhPIn41Ytt50P4biL81U7bSN9a08JiySBlGvOfL0rqxzQzUSrCjSqyGrK7V1RKRNXD2wdwD6ila2ruqLOGQEQRI6VFh8HbScltUnfKoWfWKnpxSA4KTvVfDYC1bJNu0iE75VVZ9YGtWzSpgQvZVvaUH1AP30yYdRsoHoAKkp6AIlw6iYVdd9BUDYdAxORZO5ga6VdFRXN/wA9KBFdsJbPtIp23UGmXCWwZFtQddQonfrFWf6Ux/H76YiPux0HwFcmysaqOXIdamFNQBEMKmvgX/KKY4O3/u0/yj8KsimagCscFa/3af5RXB4dZ/3Sf5F/CrYpGmBUbhdk72bZ9UU7bcqX+zLMR3NuOmRY+EVcNNSoRWw2BtWyTbtIhOhKqqyOQMDWrFI0qBkWL9h/3W+40D27mgo3xXsP+633GgZdq8z2gviiZZHuiTva5N2uj+P3Vy9efRm2OLtdG7XKVyfwppBbF335/CocTh7d0BbiK4GsMAQDrrrz1Pxqf8/MVx/T7hVb1YrZAnDsONrSgdAI+6uhgrPK2Pn901Otcj+VVv4k7eBXfD2v2F/rXfDrNs3VAUc+s+zHP4VHd5+//VUvCf79fU/wmtYoqLthNZwifsj51ctWVGwri1Vi3XbjSNyZKtLsKrJVpdq6Yl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data:image/jpeg;base64,/9j/4AAQSkZJRgABAQAAAQABAAD/2wCEAAkGBxMTEhUTEhIWFhUXGRgaGRcWFxYVFxgYGBcYGBgXFxYYHSggGholHhYYITEiJSkrLi4uFx8zODMsOCgtLisBCgoKDg0OGxAQGi0mICUuLy8tLS0tLy0tLS8tLS0tLS0tLS0tLS0tLS0tLS0rNS0tLS0tLS0tLS0tLS0tLS0tLf/AABEIAKkBKgMBIgACEQEDEQH/xAAcAAABBQEBAQAAAAAAAAAAAAAGAAEDBAUCBwj/xABLEAACAQIEAwUEBgcFBQcFAAABAhEAAwQSITEFQVEGEyJhcTKBkaEjQmKx0fAHFFJyssHhJDOCksIVU1RzkxY1oqPS4vElNENjs//EABoBAAMBAQEBAAAAAAAAAAAAAAABAgMEBQb/xAAwEQACAgEDAgMHAgcAAAAAAAAAAQIRAxIhMQRBUWGBBRMiMpGhsXHwFCNCwdHh8f/aAAwDAQACEQMRAD8A9xpUq5YxrQAs4mJ16U9ZnA0lDdPtXCST5AkAVp1lhye8gp+P47fYBVSucXw6kq1+0CNCDcQEHoQTpV2vnbtgJx2K/wCdc/iNdvT4VlbTZMnR73/tnD/8RZ/6ifjS/wBsYf8A4i1/1E/GvnSzhhGdwe7lllcpbOFkDKTtMT5TXKi2QJVlhGkiGzPqVMGMq6gGJ2nnXR/Bx7Nk6z6N/wBsYf8A39r/AKifjXdnF23JyXEeInKwaPWDXzXiMMUYqwAIiRodwCNRpsRXpv6FV8OK/etfc9Rl6VQhrTsalZ6OMZbhj3iQpIY5hCnoTOhpNjrQ3uoJE6uo0677edYvEuz1u5Zu2UVk7wqS0hoyXBcAAzAgTOxEZjWOewoFo2lc5W7gksis+awUKZXFwFU+jErMySZBJNcRVho+KQAEuoB2JYAGdoM60367bmO8SZiMyzPSJ38qwuK8BN5cMCSDh2DAxoxFtrfK6GGjE+0fOayb/YbMLS54Sy5ZYtoHILrc+kYXIdpXciDJkE60AGlzF21MNcRTEwWUGOsE7UrWLtsYW4jHeAykx10O1DXFezLXr9y+txrbXLK2fZDZQpuHMv0gWfpTuDECIqHgvY9cPiRiF5JkCIiogGS0nhBuGBFkHrqZJ2pgFZxSSR3iSNxmEjc6jlsfgaQxCGYdTG8MDHr0oK4p2F78vNxlDX2v+wD4mS6uRgbuVk+l1GUZgCDM6aV3syDaxtvY43NmZUQZM1hLJgZtfZLb7sfWjcAk/Wk3zr/mHn+B+Bro3V0OYa7ajX060DYnsFnzHvSC9h7BAQFQrq4LKHusQ8sPFJ0BGzab9vglpLKWFt3BbUkxmQyWLMcxJn2mLabGIiBQBsDELp411iNRrO33H4V3WHb4PaQ5jnABV2LG3lJWTLeUwdNioiKsjj2F/wCJs/8AUT8aYGmaBUXnRicbb7vve8Xu4nPIyx1zbRXj3F+PNdlLRK2+bahm9Oi/M+Wx8/rYOTj6/wBjOewZlKjYfn8/nSgXs6kYmz5Zvf8ARtoaOsVfVELsdAJP9PM/fXBPHpdIhbjZaiFxCYDrPTMPuoI4pjrmJaCSFJhbY2Oukge03r7qjxHZm+qZu5kbwCrNH7oOp9J3rRYUuWLkPin5/P50pZaCuCcbewQrsWtbQ2pQdQd9Onwo6QSNPj/OpnBxFRFkqJ1qLjfEhh7RYiSdFXq0E78hpJoAxIv4q4QWe4x2UHwgb6D2QPM+WpqoY9W4aQ+IB5j3Gfz/AFrrCp9In7w515/ieCXrMMUK/aUjQ6c121jX3UQ9keNMbqWrpJJIyORqd9G89Dr/ADidfd907Eonpdk1ctmqdmrds104uDcnWpBUa1IK6UNFuqGIc/rFtZMFXkcjtvV6oLmGBuLckyoIjlrUZoykko+K/KssbFsEtuRpCnbSNKzcJcYPhwzHxW2mSdWgHXzrQx+DF0BSxCzJA+sOh8qWNwQuKBJUqZVhuDWGbHklLVHtVee6b+yoCDvCcVlBOUW5InSS2mnWK8H7XH+3Yr/nXP4jXv2BwXd5iWLs3tMdzGwjkK8f7Sdi8fcxeIuW8MWR7rspz2hKliQYLzXp+y7hqeR03vz9voRNbAlcUd2rBVEEqWzSzH2gShOgAMSBHvquWoms9ieJoZXCmYI1awdGBB0LdDXQ7G8SEZcFBCFCc1ls2aZY5nMNBiREQK9T3sVw19SKB3GrlIXKqlVAOVs4Y75pBIkyNBoIr0n9C3sYn9639z0If9g+I/8ACN/ntf8Aro//AEW8ExGGW+MRaNssUKyVMgBgfZJ61j1E4+6aTT9Rpbh1T0qVeYWKlT1yxjWgDpaVUsGTbtIWzMW1O5IzEsZ30ExpSw4ZsxdiROkDuwR6b6banWKKGWnvKNyB9/wqG5iT9VSfNvAPnr8qgtOoLZdRyFtfjLgxPrFJcOZBCKD+083H+/8A1U9hF20HmWIjoAfvJ1+ArtjXCk6AnWOkV2alOxlTif8Ac3f3H/hNeSyIHp/pavW+Jj6G7+4/8JryVV29P9NTNtLZWVEIeM8Pa9gbAtkkoubIDo2umm2YRInqetYNjgQt4e5cugF8jELOi6HfXVvPl86M+Df3Ken8zVPtDcAsXQFHsNrHlyr5OHtTNl6mWPTa1fRLY0zYYqKk2BnZ+P1i0Y5t/wDzY8/f8K1O2V/wpbB9olj6Lt8Sf/DWfwEfT2vItOw+o/IVL2rk4gDpbHukt8f6V67VzRwf0nfZHBfSPcOoUAL6keI+4AfGiwmsXsjb+hY9XPyVVj5VtlaxytuRa4ALtJghbxDZdA8MOgnQge8E++ibsnfz4dQd0JXXoNV+RA91ZnbJfHaI/ZcHpplj7z86sdim0vDoVJ/xAj/SK1e+MS+ajI7W389/LP8AdgCPtMMx+9BrWt2SwWSznjxXGJ/wjRR8iffQ/wAUbNfuEn67j1AYj+Q+VGfCrUWLQ/8A1p8copzdQSQrOsRZDAqwkEEEdQd688eybd2AYa2+jb6oTBMa8gZ6V6Sw/P8AKgfjSEYu4ORKnTlNsT7tDSwvdoXB6jwvFC5bS4uzqrD/ABAGtO3Q/wBj3nC2iftD4OwH3UQJXbjNiZakFRpUoFdCGi1SpGlVFipUqVACpU1KgB6alSpgKobh8XuqaoLp8Xu/GgTHFOaYU4pNiIMW7geBQTzk8uoGgJ20JG+9VbzBkbxsWMKQfDlzkL7ETzkTO1aNVcZhM5RgYKsCfNRrl+IB91UmgJLgcmAQo67n3DYfP0pv1ZT7XiP2tflsPcKl2/O1PUpjYlNM56U7GKTCk74ARNDeK7Z4e3dNtmkKStxxsjTEZfaOukgRRE+07/fXlnHbjljeOEvAG4LgUm0DAYNEBtyBrvr6UpNrcicqWx6VxJ5sXSP92/8ACa8z4Twe/fju0OXYs2i9N+fPYGvTbd1blnM6lFdJZXgFQy6q8GARMHWhTEdr5ITBW17seEXX0tkgezaQeJ48h8taHxuy3JRCDhfCRbsqjmWA1In5UN8eM2LhI+oZH59aj/7TXQY/WLTt9ZAMreGS4AaPEQNPfoYqLid7NhmaYlAYmYmPta715ebosKnGcFTV8d78fEiWdyVGBwRP7Ra9WmP+W45VN2oT6c6bov8AE34fdUXBVIxFv/Fz+w/260u1OH0S5rrIOvvXn5OaznkhCUU3zsZQg5RZN2UjuWA5Of4VP8599bQWhnsviIZ7ZJ8UONd4EN9bpk+fSiJm8/n/AO7ercE3swvYG+2Y8VoeTz6EppHuNSdjLcC63UqPhJ/1CsztBiM99oOiQm+kjViPFvJj3Vu9mbGSyDOrksdR5AH2uig++r0/DRCl8bBXiNn6W7+/cHmAWajbhRmzaPLu093hHzoV47h8uIfo0MI6EQdc3VST7q3uzV/NZCzrbJXfYbr9boQPcaco2gT3ZqZKCOOL/an9UHvypRq7ZQSToJkz7yfa99ABxGdzc1OYlo8mMqImSYIG1KMK3CT2PRex6RhbY/fPxuMf50QW6zuFYXurSW/2FUe8AAn3mtG2a6cZuiwlTCoVqQCumJRbNKkaVUWKlNNSpgKlSpUAKlSpUAKq1z2/cPvNWKgf2/cPvNCEzqulNcU9JoEdE01czSYedJbAOFrl40n8mnb1pKQaHXyoBx50pmnrC7UJjMgbBuAw3QqhzDqC2xp7oRpY7H27KzcYCTABIkk7AfnSg/jAm6L3e2e9UrcRCxymBGwPiOm+moBoU41hsYG73GJ9IRAd1DLzORQhIiJ5CusNL2kBsq6DQMhyxtIyBWg+Q6n0rK728DDJPyCLtHx44i2irK28oa6Buxkr3QPTMCJ2JjasW0CuZc2UxuJyoSBAXqqggidiZgtNVrOZAujBBGXMd4MhYa3rEzAjl0qLHLml9CxOgGRolQCAoYaQu8aSdab8TOWRyC7heEsWbEIVdmkZgQxltTB3LmTB95OlUcfejDHMwkKsw2nKfr7Vm4DtM2GA7rB2mOUCRCMQBG4ZpMCmHaxdijeYLXfQz4o3rOaTqhOSpUc8Bx/09oZ1Op0Dg/8A4228fnRdjra3UKE77GRoQZB9rkaFLfauyGnu2BGunec/Mn8xS/7a2/aIafW7HwmvD632fkzZtWNVS58XZ1YOoUIVLcp8RvOjhWbu2VvCQ8SdpUl9dJ+MEVNc49fKx3iAdV0bflN0ge4ekV3iO19lh4rbMD9U96RI8vh8aysR2hsq/wBHgly6eJmuCW10CRy/GvT6fE/dq1T7nPkk3J0yzwzC96QFIFsHxPm0jmFOfVj15fCTEXwoABGmwDD5fSbUEt25vTlSzB6Frnw/vAKhPbTEnZVmRoGuydYgRcOtbqHkZ8cBTx3C96gKFe8UmPGozA7rPeehB6qOU0PYXFvbYtbbK40ZWjxDWA6ZwZkkiP51jjiWJusxf9YYyfAL1y2qydo9491c4DE3bk92QdSBbzm4eWgnXPH7IHOpkqA3cfxW9dGV3UJ9YIT4iORJecvw0Bma1+yvCGdxdcQgMiZ8TA+EgclG88zHIa1uzVjFG6BcwlpEGpuXEuFiARAXMdG192vpR2prJy3o2hDuyyhqxbqqhqxarbGalpKlFQ26nFdKKRZNNTmmqyxUqVKgBUqVKgBUppU1ACqG57XuH8/xqaobh1otLkTFNKmFNNTrVhQ4jenbamXypII0oStALXTSktOpPOmJNCXcB1nnXJMxXUmaa4NRRT4QEHEratacOAVytM7bGvMMHea2PHcAYR4WJKkMVEkEwICgzXovaA3e6Is2hcLSpXMFOVhEidD6aV58bTWbb97hyLck+0IWJGpXUHUg7gRvoamT+Ixy8GU2Oc2HVnMqFdYC5vaBUkjrJ0I5c9CdLFMr4YR3ReQJhTc0ZgRp1C/maqjFm7b+jtKV9kKzHNEQrqWZQSOv2qZ/1ltRhlWTIZC5iTMqWcjbTbnQzniZrtlAHdspXUkuwWQ3hULsdQBEjQ6VpdqLBAQNZEnbLm3IYS4EmANv3vLSszh2PeJ4yT7Tk+rBVENBEeszUWIZnhLjhhGmYlAdpB2nXafOosS22L+Gwp/UvFatlPEM0EtAJDZfERJGkj+tVOzdoteyrZBzDNkbMxGUwDMjLIYzy0EU2W+F7sXQqRMNAhV1GsyJ3k6magOFxFlsyXRmM6qNYIBMzBAjLM6a8+Sc1GrZSi3VIivWUN+cg1dQSZCEt4csbQAes6E671a7SWAt1VuWAGyz4JVVBJljuCdOogT51Fcw7hC7T3ucRMSGBn+7mOp0HP4VMZnP98txoACzA9nYAczGkVljzxnaT7jyY2uwuz2BD4lUNq2VeYzgQY1ljJOg6VZxz9ziGNvIQocAZRlEXigOkfsJqTzJqMd8wU/qz3FCwAQgAg6lSh1BgDUVcsXJebuFKKFEjNIAGaCASfETpA5CtuxnVLcz8Hj7t1XUsqNLEMAJgDMVUkwNST7jqTFF/wCjzCKLLXGtqLmcgEASFCrGu+oJ+NDr8RsMHZbTE6yM5MEAQSp0jWdes0QdhWISFstkbxd4WJEQIAJ9rflpvpWObg0xfMF5NIVwTXSGuVHQTpVq3VRKtWq68YFtKnAqBDU6mumJSLBpqc01WWKlSpqAHpU1KgBUqVKgBVBd3qaob2/uoExKdNaTGuQKcCsljapjbOXIOnTWutSOlJWB2pVSXf8AAji9cyxr8p5HpttUHftEyOX1W2mNqnxCSIAn3kfMVVuEga76aZm2jf7vjWeVyV77EnYxBEAHkPqsT0+8GmF9pWWBB+y07waZ22Mjp7ZGwHz1pifFownl4zy8vWo3Xf8Af1Czu3fI0zA/4WmJG/uoQ4lhkkIUU+FzEMBOVtfiZott89R/nMyAd+nOhvHvLW4I2OmYtPgOgnrr8KScvhV9zPK9gFxShIRC8E+wC2UncDKsdIrdwt0IiJ3CmABqHnnuc2lUL2Fz37agiZHKRPsoPczrPkDWxxzhVywhy57u7BkACFjK5GAOkMBr5+tbI5cUW4tgw+D8WYSCTGUSM0GTqT4QDM7nQxBbXQtcIN3VVzEaG4SygaGAkHWJ366yYq1xBQXQQM7+EsgynLuSVGgJhzOk5NeU7Fh8qgLEAQuuh8/T51Fbjap7lHDcBsWxFxM3m0ZRl2MCFG/Su34Zh9RbRZ0ByGOf2dhI9Ktd2kyQGOup8Ue4+dc3QhM5V05xr7jzrPOrxtJWyoSprcy8XwTKNAXXoDDc9YWAw16Tpzoe4zg3d/ExBUMqkD2hE+gO2+mgMaUXPdjmZ5dJEnfr8qxeMupnOSBlLFpy5WSTMjqNPjXndL0mXFNPI09voy82dTVQ2f5OOz7ILXjS4FUe1nfWW0UA6DcERr4aysaMrmGcBpMzMSSWBzDzjblW5hr2IAtXsSB3QFxwxBVc8xbDqPZgHT0+0az+MZrttb0AgsRmCjkdtI1jM0HWG1r1XwYTjUSXgHDFGFv3QXDSRmViDoqnTKIjUmfKi3sksYOzJnwcySdz11od4Sv9hujq7QfakZEjfkImPtCjPsBglOAw7N4pSfLc/Gonjc6SNcFt+hKqkmACfQTVm3gbn7MepArbVQNhHpXVOPSpcs6tJlJw9/s/E/hUyYRh0+P9Kvmmmtliih6SsLZHKphUlKrSoKJKVKlTKFTU9NQAqUUqVADUqVKgBVDd391TVDd391MTGFKYrmacCaznkSTS5BI6plnnvXIMV0pmiM4y4YVQlnTanbXTX1/rXI5gcqcTpQroCrfQrrmaB9pR7zp7qafFudftL8Y+dWylVbqkMN4M/HodNqznBR38/wDRIwOpM6/vLp+f50M4k/SWZnbqp+oSCY33j3USt9bqPX8KGcZpes6n2eh/ZPkKjuv1Msr2QNYxu7xGHuRmHeKSDoNBM+ogH1FElnGXLfeEBbiXWZ0KXCUSdSvswDIJM8yaGuLsA1hsmbUeHqGUgjz3+RrbxFkuLrW3SO7IZkOdzm3zsSTH7Kz1PKDsjHBw0ZFp3TOL2XM10lAFAyLlAksfESwj872GxSiDyA28j5egFRYfCBhZQk6W2IJmROSASdZGaI8q5FmbgB0AE9BrO3XUT7/Ks3dmWZvUP3t25/dp11bntpHKPWk6YhdSisB0026HXznSrFzHxAt2y5+xH410Ma2Xx23UzOoG/TQ9K4s3WQhp0u7e/kvE0hgcru+DNu4kkAbGdjy16+kfMVU4q4cKIkS0wJ3RlJj0PyrV4vZzW8wEEbyRqPj7/dWffwIOSSBmuZBoTIAYyee6ydeXKt4ZI5PkaZzuEozVhqcQP1W0ttgBkHhgmdI1A3A3iOVAHf8AcWWURf75swYyLdsKch7sRPeeHIZiMh02nSueAIiNDqmiAEhltRnLMGYQ4GVYAOpOmlZnFCgi3aXLblnAIIJzld5JGmUjkPfNdE3sdOXaFmrgl/sFwxu7DSeg18oA31o5/R688Ow5+yf4moNtmOHvJGucEnToIgamIov/AEdf93WNI0bTb67U4c+g+n+b0QS1k4/iLKwWCJZgCANgFMmdt61ZoA7bYxNXIYtm7tAr3resjXwEDcE67gDXSnknppLl8HdFEuP7UJcs22a4bYZbbZSyq5zEMc2U9OQ03mq+C4/hwy9xeytnuSpYgNAbQhtCJjb40P8ADMMq2ypYhgniYBwUt5iLYJLbGDpzy6g1b7hdUZ2iBmzKQAG3YgNvqY0nccjE+6feTHfkF+E7Ti5dKrngXFSRkZdUR50OYLDjUxqa27ePBAMHUA+y1eSdnbQW+9tmfxHOjpde2JUqplQ2XMAPrSdBXqVvi6gAFZMaxETzimp09Mv+hXc26VNSrUkVKaalQA9NSpUAKlSpqAFUN3epqhu70xM5pI0Cka5FZZMbk0CdHREmu4rgV2KeOGlUwbs5LaxXRFMTSY1Wpb2I5nkNx1p3WRBp2PSkTRFVsDM66sK8rBg7QTHwodxf/wBxaHlGg8vSibinsORyUz8NPz50NYhv7Tb/AD9X5VyNJSSX75+5jm49TA4iPFhp0OZPdpVpsBNnElWZcrMTlJUN9EvtciNq54jvg/3k588vzrXtr9Dio5sB7yFWt/EwhHczeEW8z2wOVnfzLjc9ZB+NZ3FQBiF2hVY+h1E6+RrY7NAG9B5LHxcmPXQD3VjdrIGIYaT3bafz9Nay1JrbsyckXpsKuA8MQWBcXTMAZOhMxEj31au4eRqJHyq72etB8LZnbIp9dK1+7ERAjpXl9b7Jl1OXWmopL6vz8u3ielgmoY0jx/jjAEDUxdiNRG4MD3VcxdsquFfXW4Nv3X2jaaze0j/TOOl9h5QC2vrRFxxIw+HYcrk/+XcHXXfnXf08NGNJrg82W85Mx+HYHOuIuH6mc6jcFdp5DwDWsvH2m7ywu4FtSI/eMEHly+db3BiVw2M20slh7xd3EdRWXxf+/tjURaTz/a115cq3a2FkXwWa954wR00lt4gwY1HLaR7qKP0ZNPDrPq+/TvGihfHgjAEnSC5g6jRzAB9OnSib9F5/+n2/3rn8Zq4c+htg+f0CuvBuJdmMXh8Q1+9eZ7ZuXMoDsQmZ/DIYwBH7I5axXvVAHbSz42UC0VuBtLgIIdIzajdTIOsCfNhTm2qfbudqB7iGLhbjIhZguHfKQDIzuBoDBIiY+GtU7HEGvhwwJfu1JbKqkfT2jlOXYxVXD94tuxOGzqyWzNt7is4ym6oIDba+m+m9WP1vM47vAsCVggs6LpcBObWSBkHvNXYFDj+CuYl7Vmy2W4CxBhlyage0gkTrr86iH6Pcb/xg+OJ/9NE3ZzAXEvOxW1ma93c95dJHs6RGqgE6MRJBB5V6hZKBQInQa6dKytyltwPgvmmpnaAT/X5V49xv9IGLxDhsGXsYdXKBjbQtdYETPeA5dPqgSNJIJga2JKz2KlQF+kHtNibd2zgcDAxF7UuQDkUkhYDSJJBkkGAp010xrvF+JcKv2f17E/rOGumGbKoyagEhgqwRmmDIIBiDRYUerTSoI/ST2su4RbNnCgHEYgwhIzBQCFzBdmYsyqAepPKKHMXjuMcMa1fxWJGKsuQLiAJKk6kKQikGJg7aEEbUN0FbHrNKhTtT2sfDfq3cWRf/AFmcpNzuwB4MpnKRrnG8Vxe7U4m3gb2KvYREe26qtsX1uK6sUXMbiqcplzpH1fOjUSF1QXzr7qHsT2pdbuBt9yD+tqCxzx3chTAGXx+1HKsXjPbq9bv4hEwYdMOQHc3cpykwDlKGSTyE7UakJhwKVCfFu2a2rGGe3Ze5dxQU2rMgHUAnM2oEFlGkzPTWu+znat72JfB4nDnD4hVzhcwuIy6ahgBr4gf/AINPUgCukWikKRpTTa2dAhjrSNymWnTeuHHKbls6vuaOqOidK4YTFSTVa/iMp1U+umtdWbLjxR1ZXSIim+DnH3B3bA6SrfcaFbx/tdvf+Wg61s8UxYILQYA0G590Vh4nGqL4ulHCKST9G5PI+yBvXk4vaOLNle+yez8dv8/kWfDKlX73KOMTXBjfxINd/Z51fNwKmIX9p7fwNwj/AEn4VUxLh3wZQyA4BgHfIZB5TIjXpV7F6d4mVvGbRUgeGEu3GbxDQQI33zCK9DPq0OUJVW/BhiS1bkHZwEXLk+v/AI3P8qyu2FvNdZvCBl5+YWr/AGZxA724hkMZgEbhXaY6xmHxFZ/a63Nyegj5Lv5V8/0mTO+plBulL4uOeODfqIwWG6utj0DsuP7Naj9hfurWof4DxO0li2GcAhRI6VojjNn9sV9UmqM4SWlbnkPaOTinHLv2PrDNPy+6i/tRay4S0dIFwfMMBE+tC/H0BxTkHQuT5HVmov7cMFwaKSAxMhdzp7UDcwDrFYR4ZyRV6wX7Pz+rYw7hsPa16k96vOouMJ/arY1H0a/ZPtGQCJ/lvVrgqsuHcMpm7asAAKTJUrmB00IDZvT0NLj1r+2pyi0vi5AZ23Pppy3ptbFTX8st8Ut5cF0Pi25eNtBG+hjWiL9F/wD3fbHRn8vrUKca4nZbC91acO8tCpJnxkzIBn6u061r/o8xLphguoIYyrArvEGDqJpPIoStlYnU/Q9AqriMAj+0Ad9wrbxPtA9K4tcRU+0CPmKtJdU7EH31tGcZcM7LMHivZ4tkayygpurqMjAIyDQDwmG5dKp8N7P4guTeNq2pEFbQOY+Nj7R2kGCd/Si2lUvFB9itTKY4agbMABrOipv1mJnTeanSwAAANAI36VJm86cGroVnZrzv9LFpVTC5QF+mY6CNTBJgcyTPrXohrzv9MBhcJ/zT06ChjXJwbYbtDLfVQZfKLHzHjarf6YrAbBJPK8se9LgPy+6qfbe3cwmOscRVGe2IW4FiRoyn4o+nKVHWqHaTj9vi9yxhMHmZQ2d3KMoGhWSDyUFiSdJKgTNS2kDlTJMcnecU4aHMxZw7AfaHeGfiB8KJ/wBJloNw+7OkNaP/AJiD7iayP0i4R7D4bG2UzCwVDgCSFVsy68hGdZ5ZhWV2q7ZWuIpbwmBDu9xlLShXLl1C67+IgkjQBTrrSbqyWyXifDLmIwfDclsXQiHMjHKGTwDKY2EKBI2q7heGl+HX8N+r28IWuAoqNcuqzSjBmJEiWWKIMThls2rFkSQloKCPsG2JiD0mIrrCkMrLmnXplI0EfVGu5mKpRFW4LcNs4q5iMI+KW3at4ZQoKsbjXdlDQs5ZYKNeh9Bmcf7OG/fx1xwASVOHIJgmT3gYjQSABrEfGjPBWwXJ6anmC2Zl06AQzR1c1XxFsvcGWCQXOpAiHB33HL3TT0oZi8ewWIuWcDiV7v8AW8OFzWyfA5hS2QrpumgHJj0qbszh793HNjsWEstkyJZVs7AGBmYwOh9Z8q0btsJkViCQo5geEMveaTtEe4VJaI70BSBq0ajUKoDx/jj3g9KdBYTLeU7GpMwNY4uMDpH5BiuGxlwbZfv5T1p1aok3VpQJmhv/AGveBg5Ph9knfN5VXfjd4zBUacl8vMmjShhbWXxji1q0pzmT+wNWP4epoUxXELzRmutHkQoPhnWInWs2/wDyHmfZn1pTjcWhx5NdMAL5GIYsCVHhDNkWJOwME6nWqt3DEvcJI0iPCYHh/e8q0sNjALSLI9len7INVFbwXG6seY6CvFwezXgyxmpXXK8P0M82bWnEGrODD3zbaCsE5csqdQJKtInXeOdaNjgKQGC2xIB/urQGo3kLtr8qp8KlsVcG8IdtdMw/D5UZWMLCLrrlXp01BmvTS1I5IKQJ8NxwwtxDoQjkBYAMMNSCNhu23KtniFtcRe74ArH1ZGug0PvX51lXOz9y6zObNwoCSDpBy7EgmrOFe6BBR/gDp09K58k4wa1L9A+KtPY2LeDJH9OVdPgY2H58jUVriDgbMI8tR8t6ku8RbaGJ9P6U11ePzL0oxOJ8PzENmIgyABvEyN9Trz5iuO1faMXiiIuQorHXUy0dCI2HxqxjL9xvqPr9n1/Pvoc4hwx2bvO7ug6SY8JA5sCKX8TF7Iydq0u5Jw/hpNsEZRmjQzJ6kwekjWNhWZxLDsgV1JU5ipILzpmgRuBpNFOBuqLSCRssydzA/wDmhzjt8HKAwnOeekQ8CPhVe+i9kyW5LuT8OvMEMIpEExLiPCSWBzDQQfifSrB4ldNxbiMygMuZReusrmQSviOgjMDGmhqtw+O7cRplI1jpMSOUiRVy2gPKNukiDmj+WgmlLJHTyRGUlwGuA4mtzTZuY906davqRNABxEnbn12+jPwrUwPE7mgDk+TQfgelc90ejdhmhPIn41Ytt50P4biL81U7bSN9a08JiySBlGvOfL0rqxzQzUSrCjSqyGrK7V1RKRNXD2wdwD6ila2ruqLOGQEQRI6VFh8HbScltUnfKoWfWKnpxSA4KTvVfDYC1bJNu0iE75VVZ9YGtWzSpgQvZVvaUH1AP30yYdRsoHoAKkp6AIlw6iYVdd9BUDYdAxORZO5ga6VdFRXN/wA9KBFdsJbPtIp23UGmXCWwZFtQddQonfrFWf6Ux/H76YiPux0HwFcmysaqOXIdamFNQBEMKmvgX/KKY4O3/u0/yj8KsimagCscFa/3af5RXB4dZ/3Sf5F/CrYpGmBUbhdk72bZ9UU7bcqX+zLMR3NuOmRY+EVcNNSoRWw2BtWyTbtIhOhKqqyOQMDWrFI0qBkWL9h/3W+40D27mgo3xXsP+633GgZdq8z2gviiZZHuiTva5N2uj+P3Vy9efRm2OLtdG7XKVyfwppBbF335/CocTh7d0BbiK4GsMAQDrrrz1Pxqf8/MVx/T7hVb1YrZAnDsONrSgdAI+6uhgrPK2Pn901Otcj+VVv4k7eBXfD2v2F/rXfDrNs3VAUc+s+zHP4VHd5+//VUvCf79fU/wmtYoqLthNZwifsj51ctWVGwri1Vi3XbjSNyZKtLsKrJVpdq6Yl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https://www.nbs.sk/_img/Documents/MENA/BANKOVKY/PICTURES/10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504" y="1956816"/>
            <a:ext cx="3154680" cy="166420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7470648" y="1965960"/>
            <a:ext cx="43342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err="1" smtClean="0"/>
              <a:t>banko</a:t>
            </a:r>
            <a:r>
              <a:rPr lang="sk-SK" sz="4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3600" dirty="0" err="1" smtClean="0"/>
              <a:t>-</a:t>
            </a:r>
            <a:r>
              <a:rPr lang="sk-SK" sz="4400" dirty="0" err="1" smtClean="0"/>
              <a:t>ka</a:t>
            </a:r>
            <a:r>
              <a:rPr lang="sk-SK" sz="4400" dirty="0" smtClean="0"/>
              <a:t> </a:t>
            </a:r>
            <a:r>
              <a:rPr lang="sk-SK" sz="4400" dirty="0" err="1" smtClean="0"/>
              <a:t>sto</a:t>
            </a:r>
            <a:r>
              <a:rPr lang="sk-SK" sz="4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3600" dirty="0" err="1" smtClean="0"/>
              <a:t>-</a:t>
            </a:r>
            <a:r>
              <a:rPr lang="sk-SK" sz="4400" dirty="0" err="1" smtClean="0"/>
              <a:t>ka</a:t>
            </a:r>
            <a:r>
              <a:rPr lang="sk-SK" sz="4400" dirty="0" smtClean="0"/>
              <a:t> </a:t>
            </a:r>
          </a:p>
          <a:p>
            <a:pPr algn="ctr"/>
            <a:r>
              <a:rPr lang="sk-SK" sz="3600" dirty="0" smtClean="0"/>
              <a:t>čítame </a:t>
            </a:r>
            <a:r>
              <a:rPr lang="sk-SK" sz="3600" dirty="0" err="1" smtClean="0"/>
              <a:t>banko</a:t>
            </a:r>
            <a:r>
              <a:rPr lang="sk-SK" sz="3200" b="1" cap="small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u</a:t>
            </a:r>
            <a:r>
              <a:rPr lang="sk-SK" sz="3600" dirty="0" err="1" smtClean="0"/>
              <a:t>ka</a:t>
            </a:r>
            <a:r>
              <a:rPr lang="sk-SK" sz="3600" dirty="0" smtClean="0"/>
              <a:t>    </a:t>
            </a:r>
          </a:p>
          <a:p>
            <a:pPr algn="ctr"/>
            <a:r>
              <a:rPr lang="sk-SK" sz="3600" dirty="0" smtClean="0"/>
              <a:t>             </a:t>
            </a:r>
            <a:r>
              <a:rPr lang="sk-SK" sz="3600" dirty="0" err="1" smtClean="0"/>
              <a:t>sto</a:t>
            </a:r>
            <a:r>
              <a:rPr lang="sk-SK" sz="3200" b="1" cap="small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u</a:t>
            </a:r>
            <a:r>
              <a:rPr lang="sk-SK" sz="3600" dirty="0" err="1" smtClean="0"/>
              <a:t>ka</a:t>
            </a:r>
            <a:endParaRPr lang="sk-SK" sz="3600" dirty="0" smtClean="0"/>
          </a:p>
        </p:txBody>
      </p:sp>
      <p:pic>
        <p:nvPicPr>
          <p:cNvPr id="2058" name="Picture 10" descr="https://st2.depositphotos.com/4215867/6266/v/600/depositphotos_62664033-stock-illustration-peac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020824"/>
            <a:ext cx="1947671" cy="1563624"/>
          </a:xfrm>
          <a:prstGeom prst="rect">
            <a:avLst/>
          </a:prstGeom>
          <a:noFill/>
        </p:spPr>
      </p:pic>
      <p:pic>
        <p:nvPicPr>
          <p:cNvPr id="2060" name="Picture 12" descr="https://cdn.vivre.eu/upload/2019/04/thumbs/5ca4850d154cd3.94911081.1400x1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45736"/>
            <a:ext cx="1828673" cy="1472184"/>
          </a:xfrm>
          <a:prstGeom prst="rect">
            <a:avLst/>
          </a:prstGeom>
          <a:noFill/>
        </p:spPr>
      </p:pic>
      <p:pic>
        <p:nvPicPr>
          <p:cNvPr id="2062" name="Picture 14" descr="https://i.pinimg.com/originals/4e/0c/5c/4e0c5c6d7fca02d9f43fc7828e286e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5591" y="4194928"/>
            <a:ext cx="2221865" cy="2205871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2109216" y="1871473"/>
            <a:ext cx="1539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/>
              <a:t>pá</a:t>
            </a:r>
            <a:r>
              <a:rPr lang="sk-SK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dirty="0" smtClean="0"/>
              <a:t> </a:t>
            </a:r>
          </a:p>
          <a:p>
            <a:pPr algn="ctr"/>
            <a:r>
              <a:rPr lang="sk-SK" sz="3600" dirty="0" smtClean="0"/>
              <a:t>čítame </a:t>
            </a:r>
            <a:r>
              <a:rPr lang="sk-SK" sz="3600" dirty="0" err="1" smtClean="0"/>
              <a:t>pá</a:t>
            </a:r>
            <a:r>
              <a:rPr lang="sk-SK" sz="3200" b="1" cap="small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u</a:t>
            </a:r>
            <a:r>
              <a:rPr lang="sk-SK" sz="3600" dirty="0" smtClean="0"/>
              <a:t>    </a:t>
            </a:r>
          </a:p>
          <a:p>
            <a:r>
              <a:rPr lang="sk-SK" sz="3600" dirty="0" smtClean="0"/>
              <a:t>             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865376" y="4480560"/>
            <a:ext cx="2734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err="1" smtClean="0"/>
              <a:t>šilto</a:t>
            </a:r>
            <a:r>
              <a:rPr lang="sk-SK" sz="4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dirty="0" err="1" smtClean="0"/>
              <a:t>-ka</a:t>
            </a:r>
            <a:r>
              <a:rPr lang="sk-SK" sz="4400" dirty="0" smtClean="0"/>
              <a:t> </a:t>
            </a:r>
          </a:p>
          <a:p>
            <a:pPr algn="ctr"/>
            <a:r>
              <a:rPr lang="sk-SK" sz="3600" dirty="0" smtClean="0"/>
              <a:t>čítame </a:t>
            </a:r>
            <a:r>
              <a:rPr lang="sk-SK" sz="3600" dirty="0" err="1" smtClean="0"/>
              <a:t>šilto</a:t>
            </a:r>
            <a:r>
              <a:rPr lang="sk-SK" sz="3200" b="1" cap="small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u</a:t>
            </a:r>
            <a:r>
              <a:rPr lang="sk-SK" sz="3600" dirty="0" err="1" smtClean="0"/>
              <a:t>ka</a:t>
            </a:r>
            <a:r>
              <a:rPr lang="sk-SK" sz="3600" dirty="0" smtClean="0"/>
              <a:t>    </a:t>
            </a:r>
          </a:p>
          <a:p>
            <a:r>
              <a:rPr lang="sk-SK" sz="3600" dirty="0" smtClean="0"/>
              <a:t>             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046976" y="4443985"/>
            <a:ext cx="2737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err="1" smtClean="0"/>
              <a:t>vola</a:t>
            </a:r>
            <a:r>
              <a:rPr lang="sk-SK" sz="4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4400" dirty="0" err="1" smtClean="0"/>
              <a:t>-ka</a:t>
            </a:r>
            <a:r>
              <a:rPr lang="sk-SK" sz="4400" dirty="0" smtClean="0"/>
              <a:t> </a:t>
            </a:r>
          </a:p>
          <a:p>
            <a:pPr algn="ctr"/>
            <a:r>
              <a:rPr lang="sk-SK" sz="3600" dirty="0" smtClean="0"/>
              <a:t>čítame </a:t>
            </a:r>
            <a:r>
              <a:rPr lang="sk-SK" sz="3600" dirty="0" err="1" smtClean="0"/>
              <a:t>vola</a:t>
            </a:r>
            <a:r>
              <a:rPr lang="sk-SK" sz="3200" b="1" cap="small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u</a:t>
            </a:r>
            <a:r>
              <a:rPr lang="sk-SK" sz="3600" dirty="0" err="1" smtClean="0"/>
              <a:t>ka</a:t>
            </a:r>
            <a:r>
              <a:rPr lang="sk-SK" sz="3600" dirty="0" smtClean="0"/>
              <a:t>    </a:t>
            </a:r>
          </a:p>
          <a:p>
            <a:r>
              <a:rPr lang="sk-SK" sz="3600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" y="562302"/>
            <a:ext cx="8059918" cy="1097280"/>
          </a:xfrm>
        </p:spPr>
        <p:txBody>
          <a:bodyPr rtlCol="0"/>
          <a:lstStyle/>
          <a:p>
            <a:pPr rtl="0"/>
            <a:r>
              <a:rPr lang="sk-SK" dirty="0" smtClean="0"/>
              <a:t>       Zistili sme a </a:t>
            </a:r>
            <a:r>
              <a:rPr lang="sk-SK" b="1" dirty="0" smtClean="0"/>
              <a:t>zapamätáme</a:t>
            </a:r>
            <a:r>
              <a:rPr lang="sk-SK" dirty="0" smtClean="0"/>
              <a:t> si </a:t>
            </a:r>
            <a:endParaRPr lang="sk-SK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28800"/>
            <a:ext cx="1219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Spoluhláska </a:t>
            </a:r>
            <a:r>
              <a:rPr kumimoji="0" lang="sk-SK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sa vyslovuje: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♦ 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začiatku slova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ako </a:t>
            </a:r>
            <a:r>
              <a:rPr kumimoji="0" lang="sk-SK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ak za ňou nasleduje: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samohláska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sk-SK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párová znelá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zadu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alebo nepárová znelá spoluhláska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lastný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♦ 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konci slova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ako </a:t>
            </a:r>
            <a:r>
              <a:rPr kumimoji="0" lang="sk-SK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hrdinov (vyslov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hrdinou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♦ 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 vnútri slova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konci slabiky ako </a:t>
            </a:r>
            <a:r>
              <a:rPr kumimoji="0" lang="sk-SK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u 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diev-ča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(vyslov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dieuča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hláv-ka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(vyslov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hláuka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♦ 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začiatku slova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ako </a:t>
            </a:r>
            <a:r>
              <a:rPr kumimoji="0" lang="sk-SK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ak za ňou nasleduje neznelá spoluhláska 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vtedy (vyslov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ftedy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vták (vyslov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fták</a:t>
            </a:r>
            <a:r>
              <a:rPr kumimoji="0" lang="sk-SK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805395" y="1102936"/>
            <a:ext cx="438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Napíšeme si do zošitov:</a:t>
            </a:r>
            <a:endParaRPr lang="sk-SK" sz="2800" dirty="0"/>
          </a:p>
        </p:txBody>
      </p:sp>
      <p:pic>
        <p:nvPicPr>
          <p:cNvPr id="6" name="Picture 2" descr="https://www.stefanovnadoravou.sk/portals_pictures/i_005544/i_55445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622" y="647998"/>
            <a:ext cx="895985" cy="877824"/>
          </a:xfrm>
          <a:prstGeom prst="rect">
            <a:avLst/>
          </a:prstGeom>
          <a:noFill/>
        </p:spPr>
      </p:pic>
      <p:pic>
        <p:nvPicPr>
          <p:cNvPr id="7" name="Picture 4" descr="Illustrate Art Supplies Sticker by Googly Gooey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7793" y="1047045"/>
            <a:ext cx="794207" cy="58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7" grpId="0"/>
      <p:bldP spid="4097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sk-SK" dirty="0" smtClean="0"/>
              <a:t>Precvičme si</a:t>
            </a:r>
            <a:br>
              <a:rPr lang="sk-SK" dirty="0" smtClean="0"/>
            </a:br>
            <a:r>
              <a:rPr lang="sk-SK" dirty="0" smtClean="0"/>
              <a:t>Pomenuj, čo je na obrázku. povedz, ako vyslovíš </a:t>
            </a:r>
            <a:r>
              <a:rPr lang="sk-SK" sz="49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50" name="Picture 6" descr="squirrel, squirrel , gif - PicMi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169" y="1563624"/>
            <a:ext cx="2523744" cy="1947672"/>
          </a:xfrm>
          <a:prstGeom prst="rect">
            <a:avLst/>
          </a:prstGeom>
          <a:noFill/>
        </p:spPr>
      </p:pic>
      <p:pic>
        <p:nvPicPr>
          <p:cNvPr id="6152" name="Picture 8" descr="Wolf transparent GIF - Find on GIF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5064"/>
            <a:ext cx="1905000" cy="1905000"/>
          </a:xfrm>
          <a:prstGeom prst="rect">
            <a:avLst/>
          </a:prstGeom>
          <a:noFill/>
        </p:spPr>
      </p:pic>
      <p:pic>
        <p:nvPicPr>
          <p:cNvPr id="6154" name="Picture 10" descr="Grow Magic Mushroom Sticker by Joe Daley for iOS &amp; Android | GIPH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0465"/>
            <a:ext cx="2243579" cy="1885361"/>
          </a:xfrm>
          <a:prstGeom prst="rect">
            <a:avLst/>
          </a:prstGeom>
          <a:noFill/>
        </p:spPr>
      </p:pic>
      <p:pic>
        <p:nvPicPr>
          <p:cNvPr id="6156" name="Picture 12" descr="Level Up With Derived Columns: Bucketing Events For Comparison - Honeycomb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4728" y="3355848"/>
            <a:ext cx="2743199" cy="1645920"/>
          </a:xfrm>
          <a:prstGeom prst="rect">
            <a:avLst/>
          </a:prstGeom>
          <a:noFill/>
        </p:spPr>
      </p:pic>
      <p:pic>
        <p:nvPicPr>
          <p:cNvPr id="6158" name="Picture 14" descr="Spinning Spinning Cake GIF - Spinning Spin SpinningCake - Discover &amp; Share  GIF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4767" y="5102352"/>
            <a:ext cx="2523745" cy="1591056"/>
          </a:xfrm>
          <a:prstGeom prst="rect">
            <a:avLst/>
          </a:prstGeom>
          <a:noFill/>
        </p:spPr>
      </p:pic>
      <p:pic>
        <p:nvPicPr>
          <p:cNvPr id="6160" name="Picture 16" descr="vlacik on Make a 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504688"/>
            <a:ext cx="2130552" cy="1353312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1956816" y="2185416"/>
            <a:ext cx="2844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vlk   vyslovím </a:t>
            </a:r>
            <a:r>
              <a:rPr lang="sk-SK" sz="3200" b="1" dirty="0" smtClean="0"/>
              <a:t>v</a:t>
            </a:r>
            <a:r>
              <a:rPr lang="sk-SK" sz="3200" dirty="0" smtClean="0"/>
              <a:t>  </a:t>
            </a:r>
            <a:endParaRPr lang="sk-SK" sz="32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28217" y="4020312"/>
            <a:ext cx="437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muchotrávka   vyslovím </a:t>
            </a:r>
            <a:r>
              <a:rPr lang="sk-SK" sz="3200" b="1" dirty="0" smtClean="0"/>
              <a:t>u</a:t>
            </a:r>
            <a:r>
              <a:rPr lang="sk-SK" sz="3200" dirty="0" smtClean="0"/>
              <a:t>  </a:t>
            </a:r>
            <a:endParaRPr lang="sk-SK" sz="3200" dirty="0"/>
          </a:p>
        </p:txBody>
      </p:sp>
      <p:sp>
        <p:nvSpPr>
          <p:cNvPr id="15" name="BlokTextu 14"/>
          <p:cNvSpPr txBox="1"/>
          <p:nvPr/>
        </p:nvSpPr>
        <p:spPr>
          <a:xfrm>
            <a:off x="2167128" y="5373624"/>
            <a:ext cx="40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vlak/vláčik   vyslovím </a:t>
            </a:r>
            <a:r>
              <a:rPr lang="sk-SK" sz="3200" b="1" dirty="0" smtClean="0"/>
              <a:t>v</a:t>
            </a:r>
            <a:r>
              <a:rPr lang="sk-SK" sz="3200" dirty="0" smtClean="0"/>
              <a:t>  </a:t>
            </a:r>
            <a:endParaRPr lang="sk-SK" sz="32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303008" y="2209800"/>
            <a:ext cx="3941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veverička   vyslovím </a:t>
            </a:r>
            <a:r>
              <a:rPr lang="sk-SK" sz="3200" b="1" dirty="0" smtClean="0"/>
              <a:t>v</a:t>
            </a:r>
            <a:r>
              <a:rPr lang="sk-SK" sz="3200" dirty="0" smtClean="0"/>
              <a:t>  </a:t>
            </a:r>
            <a:endParaRPr lang="sk-SK" sz="3200" dirty="0"/>
          </a:p>
        </p:txBody>
      </p:sp>
      <p:sp>
        <p:nvSpPr>
          <p:cNvPr id="17" name="BlokTextu 16"/>
          <p:cNvSpPr txBox="1"/>
          <p:nvPr/>
        </p:nvSpPr>
        <p:spPr>
          <a:xfrm>
            <a:off x="7799944" y="3727704"/>
            <a:ext cx="439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včela/včielka   vyslovím </a:t>
            </a:r>
            <a:r>
              <a:rPr lang="sk-SK" sz="3200" b="1" dirty="0" smtClean="0"/>
              <a:t>f</a:t>
            </a:r>
            <a:r>
              <a:rPr lang="sk-SK" sz="3200" dirty="0" smtClean="0"/>
              <a:t>  </a:t>
            </a:r>
            <a:endParaRPr lang="sk-SK" sz="3200" dirty="0"/>
          </a:p>
        </p:txBody>
      </p:sp>
      <p:sp>
        <p:nvSpPr>
          <p:cNvPr id="18" name="BlokTextu 17"/>
          <p:cNvSpPr txBox="1"/>
          <p:nvPr/>
        </p:nvSpPr>
        <p:spPr>
          <a:xfrm>
            <a:off x="8399680" y="5455920"/>
            <a:ext cx="381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bábovka   vyslovím </a:t>
            </a:r>
            <a:r>
              <a:rPr lang="sk-SK" sz="3200" b="1" dirty="0" smtClean="0"/>
              <a:t>u</a:t>
            </a:r>
            <a:r>
              <a:rPr lang="sk-SK" sz="3200" dirty="0" smtClean="0"/>
              <a:t> 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475488"/>
            <a:ext cx="10058400" cy="1115568"/>
          </a:xfrm>
        </p:spPr>
        <p:txBody>
          <a:bodyPr rtlCol="0">
            <a:normAutofit/>
          </a:bodyPr>
          <a:lstStyle/>
          <a:p>
            <a:pPr algn="ctr" rtl="0"/>
            <a:r>
              <a:rPr lang="sk-SK" dirty="0" smtClean="0"/>
              <a:t>DOMÁCA ÚLOHA</a:t>
            </a:r>
            <a:br>
              <a:rPr lang="sk-SK" dirty="0" smtClean="0"/>
            </a:br>
            <a:endParaRPr lang="sk-SK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152144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Napíš do zošita, či sa v slovách spoluhláska 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vyslovuje ako 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ako 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u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alebo ako 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</a:rPr>
              <a:t>f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179107" y="1791089"/>
          <a:ext cx="11896629" cy="4901940"/>
        </p:xfrm>
        <a:graphic>
          <a:graphicData uri="http://schemas.openxmlformats.org/drawingml/2006/table">
            <a:tbl>
              <a:tblPr/>
              <a:tblGrid>
                <a:gridCol w="443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2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k-SK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u, f</a:t>
                      </a:r>
                      <a:endParaRPr lang="sk-SK" sz="32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3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3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k-SK" sz="3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u, f</a:t>
                      </a:r>
                      <a:endParaRPr lang="sk-SK" sz="3200" b="1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polievka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všedný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vtáčatko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ovce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vpád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vtedy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páv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vlaha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včielka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rozprávková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východná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muchotrávky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všelijaké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zastávka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závodný</a:t>
                      </a:r>
                      <a:endParaRPr lang="sk-SK" sz="2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Mirkov</a:t>
                      </a:r>
                      <a:endParaRPr lang="sk-SK" sz="2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k-SK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3192" y="6208776"/>
            <a:ext cx="24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Obrázky: mix z internetu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73736" y="758953"/>
            <a:ext cx="1186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Pri písaní slov so spoluhláskou </a:t>
            </a:r>
            <a:r>
              <a:rPr lang="sk-SK" sz="2800" b="1" cap="small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800" dirty="0" smtClean="0"/>
              <a:t> najprv porozmýšľaj, použi svoje vedomosti         a potom slová napíš.</a:t>
            </a:r>
            <a:endParaRPr lang="sk-SK" sz="2800" dirty="0"/>
          </a:p>
        </p:txBody>
      </p:sp>
      <p:pic>
        <p:nvPicPr>
          <p:cNvPr id="45058" name="Picture 2" descr="Animated Gif by Armanda V | Animated gif, Emoticon love, Funny emoj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880" y="1261872"/>
            <a:ext cx="5645242" cy="5596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f04001541_win32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2_TF04001541" id="{DA1C24C6-9B6C-4A1E-AD88-18826295E744}" vid="{38A3F004-0630-4744-A2BE-F8E3CA84B02E}"/>
    </a:ext>
  </a:extLst>
</a:theme>
</file>

<file path=ppt/theme/theme2.xml><?xml version="1.0" encoding="utf-8"?>
<a:theme xmlns:a="http://schemas.openxmlformats.org/drawingml/2006/main" name="Motív balík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tf04001541_win32</Template>
  <TotalTime>255</TotalTime>
  <Words>194</Words>
  <Application>Microsoft Office PowerPoint</Application>
  <PresentationFormat>Širokouhlá</PresentationFormat>
  <Paragraphs>82</Paragraphs>
  <Slides>8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Constantia</vt:lpstr>
      <vt:lpstr>Times New Roman</vt:lpstr>
      <vt:lpstr>Wingdings</vt:lpstr>
      <vt:lpstr>tf04001541_win32</vt:lpstr>
      <vt:lpstr>Výslovnosť spoluhlásky  v</vt:lpstr>
      <vt:lpstr>Spoluhlásku v vyslovujeme ako v, ak na začiatku slabiky po nej nasleduje:</vt:lpstr>
      <vt:lpstr>Spoluhlásku v vyslovujeme ako f, ak za ňou v slove nasleduje neznelá spoluhláska:</vt:lpstr>
      <vt:lpstr>Spoluhlásku v na konci slabiky vyslovujeme ako u.</vt:lpstr>
      <vt:lpstr>       Zistili sme a zapamätáme si </vt:lpstr>
      <vt:lpstr>Precvičme si Pomenuj, čo je na obrázku. povedz, ako vyslovíš v.</vt:lpstr>
      <vt:lpstr>DOMÁCA ÚLOHA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Rozloženie úvodnej snímky</dc:title>
  <dc:creator>Marta</dc:creator>
  <cp:lastModifiedBy>učiteľ</cp:lastModifiedBy>
  <cp:revision>55</cp:revision>
  <dcterms:created xsi:type="dcterms:W3CDTF">2021-01-16T13:22:19Z</dcterms:created>
  <dcterms:modified xsi:type="dcterms:W3CDTF">2021-12-14T06:30:34Z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