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9" r:id="rId5"/>
    <p:sldId id="272" r:id="rId6"/>
    <p:sldId id="273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5A03A-5FF8-4D86-97D5-52CBA9CFA61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0506E2D-3B11-45E4-8556-E5C05911690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k-SK" sz="2800" b="1" dirty="0" smtClean="0">
              <a:solidFill>
                <a:schemeClr val="tx1"/>
              </a:solidFill>
            </a:rPr>
            <a:t>Druhy vôd podľa obsahu rozpustených minerálnych látok</a:t>
          </a:r>
        </a:p>
      </dgm:t>
    </dgm:pt>
    <dgm:pt modelId="{946A062D-795E-4CFA-845A-8F8D71D2F673}" type="parTrans" cxnId="{7DBDB4C1-1BA7-4457-8B92-5F5232F5CC43}">
      <dgm:prSet/>
      <dgm:spPr/>
      <dgm:t>
        <a:bodyPr/>
        <a:lstStyle/>
        <a:p>
          <a:endParaRPr lang="sk-SK"/>
        </a:p>
      </dgm:t>
    </dgm:pt>
    <dgm:pt modelId="{52AED7F9-D0FA-4887-BAC2-5D310BAC33C0}" type="sibTrans" cxnId="{7DBDB4C1-1BA7-4457-8B92-5F5232F5CC43}">
      <dgm:prSet/>
      <dgm:spPr/>
      <dgm:t>
        <a:bodyPr/>
        <a:lstStyle/>
        <a:p>
          <a:endParaRPr lang="sk-SK"/>
        </a:p>
      </dgm:t>
    </dgm:pt>
    <dgm:pt modelId="{43270F20-9298-43AE-8306-C40E0BA935C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destilovaná voda</a:t>
          </a:r>
          <a:endParaRPr lang="sk-SK" b="1" dirty="0">
            <a:solidFill>
              <a:schemeClr val="tx1"/>
            </a:solidFill>
          </a:endParaRPr>
        </a:p>
      </dgm:t>
    </dgm:pt>
    <dgm:pt modelId="{FD1B2617-4332-4A30-A0C4-656471B5ECD8}" type="parTrans" cxnId="{47A99CDF-F936-45B4-8610-911FB3098536}">
      <dgm:prSet/>
      <dgm:spPr/>
      <dgm:t>
        <a:bodyPr/>
        <a:lstStyle/>
        <a:p>
          <a:endParaRPr lang="sk-SK"/>
        </a:p>
      </dgm:t>
    </dgm:pt>
    <dgm:pt modelId="{5175A37C-BFE4-4142-9650-D1CE19A3293D}" type="sibTrans" cxnId="{47A99CDF-F936-45B4-8610-911FB3098536}">
      <dgm:prSet/>
      <dgm:spPr/>
      <dgm:t>
        <a:bodyPr/>
        <a:lstStyle/>
        <a:p>
          <a:endParaRPr lang="sk-SK"/>
        </a:p>
      </dgm:t>
    </dgm:pt>
    <dgm:pt modelId="{42CED8B1-798B-4393-B82E-2B29BB2529E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pitná voda</a:t>
          </a:r>
          <a:endParaRPr lang="sk-SK" b="1" dirty="0">
            <a:solidFill>
              <a:schemeClr val="tx1"/>
            </a:solidFill>
          </a:endParaRPr>
        </a:p>
      </dgm:t>
    </dgm:pt>
    <dgm:pt modelId="{BD7EB4AE-5778-4275-B253-04C30CF186C4}" type="parTrans" cxnId="{218DD47F-F473-43FD-AA31-4A3BE3B12D51}">
      <dgm:prSet/>
      <dgm:spPr/>
      <dgm:t>
        <a:bodyPr/>
        <a:lstStyle/>
        <a:p>
          <a:endParaRPr lang="sk-SK"/>
        </a:p>
      </dgm:t>
    </dgm:pt>
    <dgm:pt modelId="{B05457D6-3A21-4913-A45E-B82D56B2D6E9}" type="sibTrans" cxnId="{218DD47F-F473-43FD-AA31-4A3BE3B12D51}">
      <dgm:prSet/>
      <dgm:spPr/>
      <dgm:t>
        <a:bodyPr/>
        <a:lstStyle/>
        <a:p>
          <a:endParaRPr lang="sk-SK"/>
        </a:p>
      </dgm:t>
    </dgm:pt>
    <dgm:pt modelId="{25A089E7-C4E0-4995-B877-DA9D6C79E7C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minerálna voda</a:t>
          </a:r>
          <a:endParaRPr lang="sk-SK" b="1" dirty="0">
            <a:solidFill>
              <a:schemeClr val="tx1"/>
            </a:solidFill>
          </a:endParaRPr>
        </a:p>
      </dgm:t>
    </dgm:pt>
    <dgm:pt modelId="{60F5DD46-9089-4D02-9A0B-ED7885CDED82}" type="parTrans" cxnId="{5C9CA757-498C-429D-BAAE-0BC403AF2A01}">
      <dgm:prSet/>
      <dgm:spPr/>
      <dgm:t>
        <a:bodyPr/>
        <a:lstStyle/>
        <a:p>
          <a:endParaRPr lang="sk-SK"/>
        </a:p>
      </dgm:t>
    </dgm:pt>
    <dgm:pt modelId="{1D1CF81D-B1A2-49FC-B77E-FB09D77C6754}" type="sibTrans" cxnId="{5C9CA757-498C-429D-BAAE-0BC403AF2A01}">
      <dgm:prSet/>
      <dgm:spPr/>
      <dgm:t>
        <a:bodyPr/>
        <a:lstStyle/>
        <a:p>
          <a:endParaRPr lang="sk-SK"/>
        </a:p>
      </dgm:t>
    </dgm:pt>
    <dgm:pt modelId="{7C13AC84-2912-47D1-B853-BDB453CFB6A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sk-SK" b="1" dirty="0" smtClean="0">
              <a:solidFill>
                <a:schemeClr val="tx1"/>
              </a:solidFill>
            </a:rPr>
            <a:t>morská voda</a:t>
          </a:r>
          <a:endParaRPr lang="sk-SK" b="1" dirty="0">
            <a:solidFill>
              <a:schemeClr val="tx1"/>
            </a:solidFill>
          </a:endParaRPr>
        </a:p>
      </dgm:t>
    </dgm:pt>
    <dgm:pt modelId="{FE671C69-FD29-484F-80F4-BBB536D4D369}" type="parTrans" cxnId="{88363C60-8697-42BD-91F5-AB1D57660CE1}">
      <dgm:prSet/>
      <dgm:spPr/>
      <dgm:t>
        <a:bodyPr/>
        <a:lstStyle/>
        <a:p>
          <a:endParaRPr lang="sk-SK"/>
        </a:p>
      </dgm:t>
    </dgm:pt>
    <dgm:pt modelId="{EC8D262E-671F-401B-8A8F-69CD19EB331D}" type="sibTrans" cxnId="{88363C60-8697-42BD-91F5-AB1D57660CE1}">
      <dgm:prSet/>
      <dgm:spPr/>
      <dgm:t>
        <a:bodyPr/>
        <a:lstStyle/>
        <a:p>
          <a:endParaRPr lang="sk-SK"/>
        </a:p>
      </dgm:t>
    </dgm:pt>
    <dgm:pt modelId="{20D279C2-1B89-46BD-A3BF-3E318F734955}" type="pres">
      <dgm:prSet presAssocID="{E9A5A03A-5FF8-4D86-97D5-52CBA9CFA6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71BAA3B-2071-4C65-8A1E-CC73B9AE7E0F}" type="pres">
      <dgm:prSet presAssocID="{E0506E2D-3B11-45E4-8556-E5C059116904}" presName="hierRoot1" presStyleCnt="0">
        <dgm:presLayoutVars>
          <dgm:hierBranch val="init"/>
        </dgm:presLayoutVars>
      </dgm:prSet>
      <dgm:spPr/>
    </dgm:pt>
    <dgm:pt modelId="{B97F0E33-47BA-4189-BC29-A25141339588}" type="pres">
      <dgm:prSet presAssocID="{E0506E2D-3B11-45E4-8556-E5C059116904}" presName="rootComposite1" presStyleCnt="0"/>
      <dgm:spPr/>
    </dgm:pt>
    <dgm:pt modelId="{AA0921DC-7810-4D92-A8CA-D7D7A860348D}" type="pres">
      <dgm:prSet presAssocID="{E0506E2D-3B11-45E4-8556-E5C059116904}" presName="rootText1" presStyleLbl="node0" presStyleIdx="0" presStyleCnt="1" custScaleX="599319" custScaleY="157978" custLinFactY="-200000" custLinFactNeighborX="-1680" custLinFactNeighborY="-21479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44AC487-D285-4B94-ACF6-24435F17FC1E}" type="pres">
      <dgm:prSet presAssocID="{E0506E2D-3B11-45E4-8556-E5C059116904}" presName="rootConnector1" presStyleLbl="node1" presStyleIdx="0" presStyleCnt="0"/>
      <dgm:spPr/>
      <dgm:t>
        <a:bodyPr/>
        <a:lstStyle/>
        <a:p>
          <a:endParaRPr lang="sk-SK"/>
        </a:p>
      </dgm:t>
    </dgm:pt>
    <dgm:pt modelId="{C6CEC221-0665-44D3-BEB4-9DBED49596D5}" type="pres">
      <dgm:prSet presAssocID="{E0506E2D-3B11-45E4-8556-E5C059116904}" presName="hierChild2" presStyleCnt="0"/>
      <dgm:spPr/>
    </dgm:pt>
    <dgm:pt modelId="{F90F6317-7ADB-4EA0-BFAF-E508BC2D4028}" type="pres">
      <dgm:prSet presAssocID="{FD1B2617-4332-4A30-A0C4-656471B5ECD8}" presName="Name37" presStyleLbl="parChTrans1D2" presStyleIdx="0" presStyleCnt="4"/>
      <dgm:spPr/>
      <dgm:t>
        <a:bodyPr/>
        <a:lstStyle/>
        <a:p>
          <a:endParaRPr lang="sk-SK"/>
        </a:p>
      </dgm:t>
    </dgm:pt>
    <dgm:pt modelId="{86F520A4-FBC6-403A-BAAC-38B216D4D110}" type="pres">
      <dgm:prSet presAssocID="{43270F20-9298-43AE-8306-C40E0BA935C9}" presName="hierRoot2" presStyleCnt="0">
        <dgm:presLayoutVars>
          <dgm:hierBranch val="init"/>
        </dgm:presLayoutVars>
      </dgm:prSet>
      <dgm:spPr/>
    </dgm:pt>
    <dgm:pt modelId="{7635DF9F-02BD-412B-B125-E59D3D8444B7}" type="pres">
      <dgm:prSet presAssocID="{43270F20-9298-43AE-8306-C40E0BA935C9}" presName="rootComposite" presStyleCnt="0"/>
      <dgm:spPr/>
    </dgm:pt>
    <dgm:pt modelId="{D75A9BE8-617D-47F7-920C-D6A756972C7A}" type="pres">
      <dgm:prSet presAssocID="{43270F20-9298-43AE-8306-C40E0BA935C9}" presName="rootText" presStyleLbl="node2" presStyleIdx="0" presStyleCnt="4" custScaleX="204774" custScaleY="108915" custLinFactY="-100000" custLinFactNeighborX="-260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35A19F-482E-4244-BE1A-9BD032AFA490}" type="pres">
      <dgm:prSet presAssocID="{43270F20-9298-43AE-8306-C40E0BA935C9}" presName="rootConnector" presStyleLbl="node2" presStyleIdx="0" presStyleCnt="4"/>
      <dgm:spPr/>
      <dgm:t>
        <a:bodyPr/>
        <a:lstStyle/>
        <a:p>
          <a:endParaRPr lang="sk-SK"/>
        </a:p>
      </dgm:t>
    </dgm:pt>
    <dgm:pt modelId="{D9540732-55DA-4B20-B165-50ECE71A9695}" type="pres">
      <dgm:prSet presAssocID="{43270F20-9298-43AE-8306-C40E0BA935C9}" presName="hierChild4" presStyleCnt="0"/>
      <dgm:spPr/>
    </dgm:pt>
    <dgm:pt modelId="{EF9B5992-B442-4CCA-A849-0AC3B911D23C}" type="pres">
      <dgm:prSet presAssocID="{43270F20-9298-43AE-8306-C40E0BA935C9}" presName="hierChild5" presStyleCnt="0"/>
      <dgm:spPr/>
    </dgm:pt>
    <dgm:pt modelId="{B228B71B-A810-42E1-B5CF-DBC66A093B63}" type="pres">
      <dgm:prSet presAssocID="{BD7EB4AE-5778-4275-B253-04C30CF186C4}" presName="Name37" presStyleLbl="parChTrans1D2" presStyleIdx="1" presStyleCnt="4"/>
      <dgm:spPr/>
      <dgm:t>
        <a:bodyPr/>
        <a:lstStyle/>
        <a:p>
          <a:endParaRPr lang="sk-SK"/>
        </a:p>
      </dgm:t>
    </dgm:pt>
    <dgm:pt modelId="{305E6879-3F00-4A4A-B0FE-A8620EAAC723}" type="pres">
      <dgm:prSet presAssocID="{42CED8B1-798B-4393-B82E-2B29BB2529E8}" presName="hierRoot2" presStyleCnt="0">
        <dgm:presLayoutVars>
          <dgm:hierBranch val="init"/>
        </dgm:presLayoutVars>
      </dgm:prSet>
      <dgm:spPr/>
    </dgm:pt>
    <dgm:pt modelId="{916E05A6-CFDB-4CAB-B506-A654E1E8567E}" type="pres">
      <dgm:prSet presAssocID="{42CED8B1-798B-4393-B82E-2B29BB2529E8}" presName="rootComposite" presStyleCnt="0"/>
      <dgm:spPr/>
    </dgm:pt>
    <dgm:pt modelId="{37F32E49-42E6-4B92-ABCD-F5FACAAB104B}" type="pres">
      <dgm:prSet presAssocID="{42CED8B1-798B-4393-B82E-2B29BB2529E8}" presName="rootText" presStyleLbl="node2" presStyleIdx="1" presStyleCnt="4" custScaleX="206184" custLinFactY="-100000" custLinFactNeighborX="23365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E224881-4304-49ED-AEF5-4A0C4E5C6853}" type="pres">
      <dgm:prSet presAssocID="{42CED8B1-798B-4393-B82E-2B29BB2529E8}" presName="rootConnector" presStyleLbl="node2" presStyleIdx="1" presStyleCnt="4"/>
      <dgm:spPr/>
      <dgm:t>
        <a:bodyPr/>
        <a:lstStyle/>
        <a:p>
          <a:endParaRPr lang="sk-SK"/>
        </a:p>
      </dgm:t>
    </dgm:pt>
    <dgm:pt modelId="{0958CABE-BBF7-4827-81A7-49817FA225C9}" type="pres">
      <dgm:prSet presAssocID="{42CED8B1-798B-4393-B82E-2B29BB2529E8}" presName="hierChild4" presStyleCnt="0"/>
      <dgm:spPr/>
    </dgm:pt>
    <dgm:pt modelId="{06B15875-9EE7-4F8E-B65E-46C758F6F63F}" type="pres">
      <dgm:prSet presAssocID="{42CED8B1-798B-4393-B82E-2B29BB2529E8}" presName="hierChild5" presStyleCnt="0"/>
      <dgm:spPr/>
    </dgm:pt>
    <dgm:pt modelId="{3B86E7CD-3CCE-407E-9A26-DD57E2969404}" type="pres">
      <dgm:prSet presAssocID="{60F5DD46-9089-4D02-9A0B-ED7885CDED82}" presName="Name37" presStyleLbl="parChTrans1D2" presStyleIdx="2" presStyleCnt="4"/>
      <dgm:spPr/>
      <dgm:t>
        <a:bodyPr/>
        <a:lstStyle/>
        <a:p>
          <a:endParaRPr lang="sk-SK"/>
        </a:p>
      </dgm:t>
    </dgm:pt>
    <dgm:pt modelId="{F06E4A0A-3B04-4DE5-A697-7F68FEE6F7AA}" type="pres">
      <dgm:prSet presAssocID="{25A089E7-C4E0-4995-B877-DA9D6C79E7C2}" presName="hierRoot2" presStyleCnt="0">
        <dgm:presLayoutVars>
          <dgm:hierBranch val="init"/>
        </dgm:presLayoutVars>
      </dgm:prSet>
      <dgm:spPr/>
    </dgm:pt>
    <dgm:pt modelId="{96B0ED64-AFFC-4698-9E2F-41A591F25EE0}" type="pres">
      <dgm:prSet presAssocID="{25A089E7-C4E0-4995-B877-DA9D6C79E7C2}" presName="rootComposite" presStyleCnt="0"/>
      <dgm:spPr/>
    </dgm:pt>
    <dgm:pt modelId="{0ED1F0CC-748D-4380-A840-2741AC0EF6FA}" type="pres">
      <dgm:prSet presAssocID="{25A089E7-C4E0-4995-B877-DA9D6C79E7C2}" presName="rootText" presStyleLbl="node2" presStyleIdx="2" presStyleCnt="4" custScaleX="178938" custLinFactY="-100000" custLinFactNeighborX="11877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FCD8F86-D455-4E30-B135-603459B4B033}" type="pres">
      <dgm:prSet presAssocID="{25A089E7-C4E0-4995-B877-DA9D6C79E7C2}" presName="rootConnector" presStyleLbl="node2" presStyleIdx="2" presStyleCnt="4"/>
      <dgm:spPr/>
      <dgm:t>
        <a:bodyPr/>
        <a:lstStyle/>
        <a:p>
          <a:endParaRPr lang="sk-SK"/>
        </a:p>
      </dgm:t>
    </dgm:pt>
    <dgm:pt modelId="{F929BF08-99AA-463C-B026-9F1C55CE5259}" type="pres">
      <dgm:prSet presAssocID="{25A089E7-C4E0-4995-B877-DA9D6C79E7C2}" presName="hierChild4" presStyleCnt="0"/>
      <dgm:spPr/>
    </dgm:pt>
    <dgm:pt modelId="{443C0471-A200-4F3C-ADA0-CB00DD9C0E1F}" type="pres">
      <dgm:prSet presAssocID="{25A089E7-C4E0-4995-B877-DA9D6C79E7C2}" presName="hierChild5" presStyleCnt="0"/>
      <dgm:spPr/>
    </dgm:pt>
    <dgm:pt modelId="{16F6A4E9-C45C-418F-A42D-69C480BC8F01}" type="pres">
      <dgm:prSet presAssocID="{FE671C69-FD29-484F-80F4-BBB536D4D369}" presName="Name37" presStyleLbl="parChTrans1D2" presStyleIdx="3" presStyleCnt="4"/>
      <dgm:spPr/>
      <dgm:t>
        <a:bodyPr/>
        <a:lstStyle/>
        <a:p>
          <a:endParaRPr lang="sk-SK"/>
        </a:p>
      </dgm:t>
    </dgm:pt>
    <dgm:pt modelId="{D5B9E660-7EB6-4D3D-B8FD-C3810713AA49}" type="pres">
      <dgm:prSet presAssocID="{7C13AC84-2912-47D1-B853-BDB453CFB6A7}" presName="hierRoot2" presStyleCnt="0">
        <dgm:presLayoutVars>
          <dgm:hierBranch val="init"/>
        </dgm:presLayoutVars>
      </dgm:prSet>
      <dgm:spPr/>
    </dgm:pt>
    <dgm:pt modelId="{FAEDB685-FD4E-4616-AB4C-1FFD13974A89}" type="pres">
      <dgm:prSet presAssocID="{7C13AC84-2912-47D1-B853-BDB453CFB6A7}" presName="rootComposite" presStyleCnt="0"/>
      <dgm:spPr/>
    </dgm:pt>
    <dgm:pt modelId="{14DCCF16-A65C-4880-AAA7-399FC35A326C}" type="pres">
      <dgm:prSet presAssocID="{7C13AC84-2912-47D1-B853-BDB453CFB6A7}" presName="rootText" presStyleLbl="node2" presStyleIdx="3" presStyleCnt="4" custScaleX="175667" custLinFactY="-100000" custLinFactNeighborX="673" custLinFactNeighborY="-17662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8D26ADB-1E38-41EE-9B05-CBEEC9A98300}" type="pres">
      <dgm:prSet presAssocID="{7C13AC84-2912-47D1-B853-BDB453CFB6A7}" presName="rootConnector" presStyleLbl="node2" presStyleIdx="3" presStyleCnt="4"/>
      <dgm:spPr/>
      <dgm:t>
        <a:bodyPr/>
        <a:lstStyle/>
        <a:p>
          <a:endParaRPr lang="sk-SK"/>
        </a:p>
      </dgm:t>
    </dgm:pt>
    <dgm:pt modelId="{E97ABDE9-75D5-4B3C-84C2-331935DD27EE}" type="pres">
      <dgm:prSet presAssocID="{7C13AC84-2912-47D1-B853-BDB453CFB6A7}" presName="hierChild4" presStyleCnt="0"/>
      <dgm:spPr/>
    </dgm:pt>
    <dgm:pt modelId="{EF285770-C4C9-43F8-9D9B-34F852056258}" type="pres">
      <dgm:prSet presAssocID="{7C13AC84-2912-47D1-B853-BDB453CFB6A7}" presName="hierChild5" presStyleCnt="0"/>
      <dgm:spPr/>
    </dgm:pt>
    <dgm:pt modelId="{0744D2D9-DBB9-48B6-8416-B4E017CE24AD}" type="pres">
      <dgm:prSet presAssocID="{E0506E2D-3B11-45E4-8556-E5C059116904}" presName="hierChild3" presStyleCnt="0"/>
      <dgm:spPr/>
    </dgm:pt>
  </dgm:ptLst>
  <dgm:cxnLst>
    <dgm:cxn modelId="{3DBA9509-96FB-4170-95DE-27348AA1DD63}" type="presOf" srcId="{60F5DD46-9089-4D02-9A0B-ED7885CDED82}" destId="{3B86E7CD-3CCE-407E-9A26-DD57E2969404}" srcOrd="0" destOrd="0" presId="urn:microsoft.com/office/officeart/2005/8/layout/orgChart1"/>
    <dgm:cxn modelId="{37D497C1-C800-45C8-B3D2-7E98BBAC0684}" type="presOf" srcId="{7C13AC84-2912-47D1-B853-BDB453CFB6A7}" destId="{F8D26ADB-1E38-41EE-9B05-CBEEC9A98300}" srcOrd="1" destOrd="0" presId="urn:microsoft.com/office/officeart/2005/8/layout/orgChart1"/>
    <dgm:cxn modelId="{88363C60-8697-42BD-91F5-AB1D57660CE1}" srcId="{E0506E2D-3B11-45E4-8556-E5C059116904}" destId="{7C13AC84-2912-47D1-B853-BDB453CFB6A7}" srcOrd="3" destOrd="0" parTransId="{FE671C69-FD29-484F-80F4-BBB536D4D369}" sibTransId="{EC8D262E-671F-401B-8A8F-69CD19EB331D}"/>
    <dgm:cxn modelId="{218DD47F-F473-43FD-AA31-4A3BE3B12D51}" srcId="{E0506E2D-3B11-45E4-8556-E5C059116904}" destId="{42CED8B1-798B-4393-B82E-2B29BB2529E8}" srcOrd="1" destOrd="0" parTransId="{BD7EB4AE-5778-4275-B253-04C30CF186C4}" sibTransId="{B05457D6-3A21-4913-A45E-B82D56B2D6E9}"/>
    <dgm:cxn modelId="{345ED45A-A8D1-4648-AC24-216284EFB471}" type="presOf" srcId="{43270F20-9298-43AE-8306-C40E0BA935C9}" destId="{1935A19F-482E-4244-BE1A-9BD032AFA490}" srcOrd="1" destOrd="0" presId="urn:microsoft.com/office/officeart/2005/8/layout/orgChart1"/>
    <dgm:cxn modelId="{5C9CA757-498C-429D-BAAE-0BC403AF2A01}" srcId="{E0506E2D-3B11-45E4-8556-E5C059116904}" destId="{25A089E7-C4E0-4995-B877-DA9D6C79E7C2}" srcOrd="2" destOrd="0" parTransId="{60F5DD46-9089-4D02-9A0B-ED7885CDED82}" sibTransId="{1D1CF81D-B1A2-49FC-B77E-FB09D77C6754}"/>
    <dgm:cxn modelId="{27DD8760-0A8D-418C-9F26-A8CD57545164}" type="presOf" srcId="{43270F20-9298-43AE-8306-C40E0BA935C9}" destId="{D75A9BE8-617D-47F7-920C-D6A756972C7A}" srcOrd="0" destOrd="0" presId="urn:microsoft.com/office/officeart/2005/8/layout/orgChart1"/>
    <dgm:cxn modelId="{CEA888BD-EFE8-447E-9871-E07F6AD15CE9}" type="presOf" srcId="{E0506E2D-3B11-45E4-8556-E5C059116904}" destId="{E44AC487-D285-4B94-ACF6-24435F17FC1E}" srcOrd="1" destOrd="0" presId="urn:microsoft.com/office/officeart/2005/8/layout/orgChart1"/>
    <dgm:cxn modelId="{858DA30E-BF18-43B0-9E53-11A1054C0CCE}" type="presOf" srcId="{25A089E7-C4E0-4995-B877-DA9D6C79E7C2}" destId="{9FCD8F86-D455-4E30-B135-603459B4B033}" srcOrd="1" destOrd="0" presId="urn:microsoft.com/office/officeart/2005/8/layout/orgChart1"/>
    <dgm:cxn modelId="{1D24CC7D-F2F3-4FA9-9783-3714EE3BD218}" type="presOf" srcId="{FE671C69-FD29-484F-80F4-BBB536D4D369}" destId="{16F6A4E9-C45C-418F-A42D-69C480BC8F01}" srcOrd="0" destOrd="0" presId="urn:microsoft.com/office/officeart/2005/8/layout/orgChart1"/>
    <dgm:cxn modelId="{D173015F-1338-4166-A91D-0FBA1C58C670}" type="presOf" srcId="{25A089E7-C4E0-4995-B877-DA9D6C79E7C2}" destId="{0ED1F0CC-748D-4380-A840-2741AC0EF6FA}" srcOrd="0" destOrd="0" presId="urn:microsoft.com/office/officeart/2005/8/layout/orgChart1"/>
    <dgm:cxn modelId="{76ABF56F-0C41-4C6B-8378-5B10417336E6}" type="presOf" srcId="{BD7EB4AE-5778-4275-B253-04C30CF186C4}" destId="{B228B71B-A810-42E1-B5CF-DBC66A093B63}" srcOrd="0" destOrd="0" presId="urn:microsoft.com/office/officeart/2005/8/layout/orgChart1"/>
    <dgm:cxn modelId="{93B5DCBE-32D9-4C83-AB9A-CA41ECD127A0}" type="presOf" srcId="{E9A5A03A-5FF8-4D86-97D5-52CBA9CFA616}" destId="{20D279C2-1B89-46BD-A3BF-3E318F734955}" srcOrd="0" destOrd="0" presId="urn:microsoft.com/office/officeart/2005/8/layout/orgChart1"/>
    <dgm:cxn modelId="{D09F37C2-A229-4B79-A3E2-1C5CA4EEBD4D}" type="presOf" srcId="{7C13AC84-2912-47D1-B853-BDB453CFB6A7}" destId="{14DCCF16-A65C-4880-AAA7-399FC35A326C}" srcOrd="0" destOrd="0" presId="urn:microsoft.com/office/officeart/2005/8/layout/orgChart1"/>
    <dgm:cxn modelId="{B256EA42-B96D-4051-AE56-DC182ED49A02}" type="presOf" srcId="{42CED8B1-798B-4393-B82E-2B29BB2529E8}" destId="{EE224881-4304-49ED-AEF5-4A0C4E5C6853}" srcOrd="1" destOrd="0" presId="urn:microsoft.com/office/officeart/2005/8/layout/orgChart1"/>
    <dgm:cxn modelId="{B18E677D-046C-46D7-94BB-33D812BCF693}" type="presOf" srcId="{FD1B2617-4332-4A30-A0C4-656471B5ECD8}" destId="{F90F6317-7ADB-4EA0-BFAF-E508BC2D4028}" srcOrd="0" destOrd="0" presId="urn:microsoft.com/office/officeart/2005/8/layout/orgChart1"/>
    <dgm:cxn modelId="{B75184CD-9378-4DED-8CF8-81E89EBE0668}" type="presOf" srcId="{E0506E2D-3B11-45E4-8556-E5C059116904}" destId="{AA0921DC-7810-4D92-A8CA-D7D7A860348D}" srcOrd="0" destOrd="0" presId="urn:microsoft.com/office/officeart/2005/8/layout/orgChart1"/>
    <dgm:cxn modelId="{47A99CDF-F936-45B4-8610-911FB3098536}" srcId="{E0506E2D-3B11-45E4-8556-E5C059116904}" destId="{43270F20-9298-43AE-8306-C40E0BA935C9}" srcOrd="0" destOrd="0" parTransId="{FD1B2617-4332-4A30-A0C4-656471B5ECD8}" sibTransId="{5175A37C-BFE4-4142-9650-D1CE19A3293D}"/>
    <dgm:cxn modelId="{7DBDB4C1-1BA7-4457-8B92-5F5232F5CC43}" srcId="{E9A5A03A-5FF8-4D86-97D5-52CBA9CFA616}" destId="{E0506E2D-3B11-45E4-8556-E5C059116904}" srcOrd="0" destOrd="0" parTransId="{946A062D-795E-4CFA-845A-8F8D71D2F673}" sibTransId="{52AED7F9-D0FA-4887-BAC2-5D310BAC33C0}"/>
    <dgm:cxn modelId="{9A6EFE29-B6F7-42FF-804A-89382011E54C}" type="presOf" srcId="{42CED8B1-798B-4393-B82E-2B29BB2529E8}" destId="{37F32E49-42E6-4B92-ABCD-F5FACAAB104B}" srcOrd="0" destOrd="0" presId="urn:microsoft.com/office/officeart/2005/8/layout/orgChart1"/>
    <dgm:cxn modelId="{30DE83AD-C170-4192-8F2C-23E7F28B786B}" type="presParOf" srcId="{20D279C2-1B89-46BD-A3BF-3E318F734955}" destId="{C71BAA3B-2071-4C65-8A1E-CC73B9AE7E0F}" srcOrd="0" destOrd="0" presId="urn:microsoft.com/office/officeart/2005/8/layout/orgChart1"/>
    <dgm:cxn modelId="{7C10602C-06FB-4BD1-AB7C-8DFB84A20876}" type="presParOf" srcId="{C71BAA3B-2071-4C65-8A1E-CC73B9AE7E0F}" destId="{B97F0E33-47BA-4189-BC29-A25141339588}" srcOrd="0" destOrd="0" presId="urn:microsoft.com/office/officeart/2005/8/layout/orgChart1"/>
    <dgm:cxn modelId="{41B2A613-2AD5-4425-9A03-EF2311EA3E71}" type="presParOf" srcId="{B97F0E33-47BA-4189-BC29-A25141339588}" destId="{AA0921DC-7810-4D92-A8CA-D7D7A860348D}" srcOrd="0" destOrd="0" presId="urn:microsoft.com/office/officeart/2005/8/layout/orgChart1"/>
    <dgm:cxn modelId="{98E672A1-07EA-42F4-82F2-A10472258D12}" type="presParOf" srcId="{B97F0E33-47BA-4189-BC29-A25141339588}" destId="{E44AC487-D285-4B94-ACF6-24435F17FC1E}" srcOrd="1" destOrd="0" presId="urn:microsoft.com/office/officeart/2005/8/layout/orgChart1"/>
    <dgm:cxn modelId="{14C5213A-E75F-4205-B72A-E93FA89F0D9E}" type="presParOf" srcId="{C71BAA3B-2071-4C65-8A1E-CC73B9AE7E0F}" destId="{C6CEC221-0665-44D3-BEB4-9DBED49596D5}" srcOrd="1" destOrd="0" presId="urn:microsoft.com/office/officeart/2005/8/layout/orgChart1"/>
    <dgm:cxn modelId="{AE77CFB1-624A-4E43-A5F0-817B2CF00F21}" type="presParOf" srcId="{C6CEC221-0665-44D3-BEB4-9DBED49596D5}" destId="{F90F6317-7ADB-4EA0-BFAF-E508BC2D4028}" srcOrd="0" destOrd="0" presId="urn:microsoft.com/office/officeart/2005/8/layout/orgChart1"/>
    <dgm:cxn modelId="{F1997D02-6F56-4AE5-A26C-3D6C150A2DA7}" type="presParOf" srcId="{C6CEC221-0665-44D3-BEB4-9DBED49596D5}" destId="{86F520A4-FBC6-403A-BAAC-38B216D4D110}" srcOrd="1" destOrd="0" presId="urn:microsoft.com/office/officeart/2005/8/layout/orgChart1"/>
    <dgm:cxn modelId="{5855283C-52CA-4C50-9841-F31BA07E0F7A}" type="presParOf" srcId="{86F520A4-FBC6-403A-BAAC-38B216D4D110}" destId="{7635DF9F-02BD-412B-B125-E59D3D8444B7}" srcOrd="0" destOrd="0" presId="urn:microsoft.com/office/officeart/2005/8/layout/orgChart1"/>
    <dgm:cxn modelId="{D28EA64E-D33F-4BC4-99E4-231E750E1AC8}" type="presParOf" srcId="{7635DF9F-02BD-412B-B125-E59D3D8444B7}" destId="{D75A9BE8-617D-47F7-920C-D6A756972C7A}" srcOrd="0" destOrd="0" presId="urn:microsoft.com/office/officeart/2005/8/layout/orgChart1"/>
    <dgm:cxn modelId="{C77B4E68-AC1A-4C35-8DE0-CD180B85522A}" type="presParOf" srcId="{7635DF9F-02BD-412B-B125-E59D3D8444B7}" destId="{1935A19F-482E-4244-BE1A-9BD032AFA490}" srcOrd="1" destOrd="0" presId="urn:microsoft.com/office/officeart/2005/8/layout/orgChart1"/>
    <dgm:cxn modelId="{B518D465-BF8A-449A-AAA4-6B60763F632B}" type="presParOf" srcId="{86F520A4-FBC6-403A-BAAC-38B216D4D110}" destId="{D9540732-55DA-4B20-B165-50ECE71A9695}" srcOrd="1" destOrd="0" presId="urn:microsoft.com/office/officeart/2005/8/layout/orgChart1"/>
    <dgm:cxn modelId="{0F53C868-7A0B-4283-A6B8-0FA5C2645598}" type="presParOf" srcId="{86F520A4-FBC6-403A-BAAC-38B216D4D110}" destId="{EF9B5992-B442-4CCA-A849-0AC3B911D23C}" srcOrd="2" destOrd="0" presId="urn:microsoft.com/office/officeart/2005/8/layout/orgChart1"/>
    <dgm:cxn modelId="{434AEC2E-AFFA-4C0B-9049-01068496DCBA}" type="presParOf" srcId="{C6CEC221-0665-44D3-BEB4-9DBED49596D5}" destId="{B228B71B-A810-42E1-B5CF-DBC66A093B63}" srcOrd="2" destOrd="0" presId="urn:microsoft.com/office/officeart/2005/8/layout/orgChart1"/>
    <dgm:cxn modelId="{161F35D6-F059-4120-BB1D-A7C56C88FE4C}" type="presParOf" srcId="{C6CEC221-0665-44D3-BEB4-9DBED49596D5}" destId="{305E6879-3F00-4A4A-B0FE-A8620EAAC723}" srcOrd="3" destOrd="0" presId="urn:microsoft.com/office/officeart/2005/8/layout/orgChart1"/>
    <dgm:cxn modelId="{FBE4ADE3-B1CD-4BC7-BF0B-39D99152CEA9}" type="presParOf" srcId="{305E6879-3F00-4A4A-B0FE-A8620EAAC723}" destId="{916E05A6-CFDB-4CAB-B506-A654E1E8567E}" srcOrd="0" destOrd="0" presId="urn:microsoft.com/office/officeart/2005/8/layout/orgChart1"/>
    <dgm:cxn modelId="{88AE4FCA-0576-4B0F-827A-103CDC17E3BE}" type="presParOf" srcId="{916E05A6-CFDB-4CAB-B506-A654E1E8567E}" destId="{37F32E49-42E6-4B92-ABCD-F5FACAAB104B}" srcOrd="0" destOrd="0" presId="urn:microsoft.com/office/officeart/2005/8/layout/orgChart1"/>
    <dgm:cxn modelId="{D51A8BAD-6DC6-4C4C-88BA-5EAE5377BB4A}" type="presParOf" srcId="{916E05A6-CFDB-4CAB-B506-A654E1E8567E}" destId="{EE224881-4304-49ED-AEF5-4A0C4E5C6853}" srcOrd="1" destOrd="0" presId="urn:microsoft.com/office/officeart/2005/8/layout/orgChart1"/>
    <dgm:cxn modelId="{FD47B9DD-2744-456D-99B7-9D41FA34F36B}" type="presParOf" srcId="{305E6879-3F00-4A4A-B0FE-A8620EAAC723}" destId="{0958CABE-BBF7-4827-81A7-49817FA225C9}" srcOrd="1" destOrd="0" presId="urn:microsoft.com/office/officeart/2005/8/layout/orgChart1"/>
    <dgm:cxn modelId="{8D334123-339F-483A-B57D-ED2C57613E3E}" type="presParOf" srcId="{305E6879-3F00-4A4A-B0FE-A8620EAAC723}" destId="{06B15875-9EE7-4F8E-B65E-46C758F6F63F}" srcOrd="2" destOrd="0" presId="urn:microsoft.com/office/officeart/2005/8/layout/orgChart1"/>
    <dgm:cxn modelId="{1E0C27C8-A88D-4B7A-961A-78E9CD1BBAE9}" type="presParOf" srcId="{C6CEC221-0665-44D3-BEB4-9DBED49596D5}" destId="{3B86E7CD-3CCE-407E-9A26-DD57E2969404}" srcOrd="4" destOrd="0" presId="urn:microsoft.com/office/officeart/2005/8/layout/orgChart1"/>
    <dgm:cxn modelId="{5F7A104B-6A44-4327-834B-8C7F428D96C6}" type="presParOf" srcId="{C6CEC221-0665-44D3-BEB4-9DBED49596D5}" destId="{F06E4A0A-3B04-4DE5-A697-7F68FEE6F7AA}" srcOrd="5" destOrd="0" presId="urn:microsoft.com/office/officeart/2005/8/layout/orgChart1"/>
    <dgm:cxn modelId="{5E53DDA5-C52A-4D59-A12F-813FAC4F7F5D}" type="presParOf" srcId="{F06E4A0A-3B04-4DE5-A697-7F68FEE6F7AA}" destId="{96B0ED64-AFFC-4698-9E2F-41A591F25EE0}" srcOrd="0" destOrd="0" presId="urn:microsoft.com/office/officeart/2005/8/layout/orgChart1"/>
    <dgm:cxn modelId="{745F9CE0-E9CE-4B95-8F81-DF8C276D5B55}" type="presParOf" srcId="{96B0ED64-AFFC-4698-9E2F-41A591F25EE0}" destId="{0ED1F0CC-748D-4380-A840-2741AC0EF6FA}" srcOrd="0" destOrd="0" presId="urn:microsoft.com/office/officeart/2005/8/layout/orgChart1"/>
    <dgm:cxn modelId="{8B6C5210-59BF-4E5F-83E5-8EA5CFFCDBBB}" type="presParOf" srcId="{96B0ED64-AFFC-4698-9E2F-41A591F25EE0}" destId="{9FCD8F86-D455-4E30-B135-603459B4B033}" srcOrd="1" destOrd="0" presId="urn:microsoft.com/office/officeart/2005/8/layout/orgChart1"/>
    <dgm:cxn modelId="{D154B860-E1D0-43D2-AD9F-0BF6AB4B424B}" type="presParOf" srcId="{F06E4A0A-3B04-4DE5-A697-7F68FEE6F7AA}" destId="{F929BF08-99AA-463C-B026-9F1C55CE5259}" srcOrd="1" destOrd="0" presId="urn:microsoft.com/office/officeart/2005/8/layout/orgChart1"/>
    <dgm:cxn modelId="{DD4A2D42-BA40-4EE2-99B9-891BADC53EA1}" type="presParOf" srcId="{F06E4A0A-3B04-4DE5-A697-7F68FEE6F7AA}" destId="{443C0471-A200-4F3C-ADA0-CB00DD9C0E1F}" srcOrd="2" destOrd="0" presId="urn:microsoft.com/office/officeart/2005/8/layout/orgChart1"/>
    <dgm:cxn modelId="{48FC812C-1330-40B8-9750-91AA47A9964C}" type="presParOf" srcId="{C6CEC221-0665-44D3-BEB4-9DBED49596D5}" destId="{16F6A4E9-C45C-418F-A42D-69C480BC8F01}" srcOrd="6" destOrd="0" presId="urn:microsoft.com/office/officeart/2005/8/layout/orgChart1"/>
    <dgm:cxn modelId="{DD86119C-FD2D-4ADE-BCDB-0FBA6D5C776D}" type="presParOf" srcId="{C6CEC221-0665-44D3-BEB4-9DBED49596D5}" destId="{D5B9E660-7EB6-4D3D-B8FD-C3810713AA49}" srcOrd="7" destOrd="0" presId="urn:microsoft.com/office/officeart/2005/8/layout/orgChart1"/>
    <dgm:cxn modelId="{E26B405B-06A0-4410-82A7-3D6FB0C32534}" type="presParOf" srcId="{D5B9E660-7EB6-4D3D-B8FD-C3810713AA49}" destId="{FAEDB685-FD4E-4616-AB4C-1FFD13974A89}" srcOrd="0" destOrd="0" presId="urn:microsoft.com/office/officeart/2005/8/layout/orgChart1"/>
    <dgm:cxn modelId="{D978AC9E-3995-4C37-AADA-99FAEE652C47}" type="presParOf" srcId="{FAEDB685-FD4E-4616-AB4C-1FFD13974A89}" destId="{14DCCF16-A65C-4880-AAA7-399FC35A326C}" srcOrd="0" destOrd="0" presId="urn:microsoft.com/office/officeart/2005/8/layout/orgChart1"/>
    <dgm:cxn modelId="{5DC0CBF3-6681-4A71-82DB-19C88A5F5FDD}" type="presParOf" srcId="{FAEDB685-FD4E-4616-AB4C-1FFD13974A89}" destId="{F8D26ADB-1E38-41EE-9B05-CBEEC9A98300}" srcOrd="1" destOrd="0" presId="urn:microsoft.com/office/officeart/2005/8/layout/orgChart1"/>
    <dgm:cxn modelId="{85B60ABD-BCA7-441B-91F0-1B6DFD9A649B}" type="presParOf" srcId="{D5B9E660-7EB6-4D3D-B8FD-C3810713AA49}" destId="{E97ABDE9-75D5-4B3C-84C2-331935DD27EE}" srcOrd="1" destOrd="0" presId="urn:microsoft.com/office/officeart/2005/8/layout/orgChart1"/>
    <dgm:cxn modelId="{5E4B216A-B3A1-4070-9295-480213BE6720}" type="presParOf" srcId="{D5B9E660-7EB6-4D3D-B8FD-C3810713AA49}" destId="{EF285770-C4C9-43F8-9D9B-34F852056258}" srcOrd="2" destOrd="0" presId="urn:microsoft.com/office/officeart/2005/8/layout/orgChart1"/>
    <dgm:cxn modelId="{699B9C00-91C7-4FF2-B014-E2528FC21E59}" type="presParOf" srcId="{C71BAA3B-2071-4C65-8A1E-CC73B9AE7E0F}" destId="{0744D2D9-DBB9-48B6-8416-B4E017CE24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6A4E9-C45C-418F-A42D-69C480BC8F01}">
      <dsp:nvSpPr>
        <dsp:cNvPr id="0" name=""/>
        <dsp:cNvSpPr/>
      </dsp:nvSpPr>
      <dsp:spPr>
        <a:xfrm>
          <a:off x="4195406" y="1018220"/>
          <a:ext cx="3337511" cy="91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253"/>
              </a:lnTo>
              <a:lnTo>
                <a:pt x="3337511" y="808253"/>
              </a:lnTo>
              <a:lnTo>
                <a:pt x="3337511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6E7CD-3CCE-407E-9A26-DD57E2969404}">
      <dsp:nvSpPr>
        <dsp:cNvPr id="0" name=""/>
        <dsp:cNvSpPr/>
      </dsp:nvSpPr>
      <dsp:spPr>
        <a:xfrm>
          <a:off x="4195406" y="1018220"/>
          <a:ext cx="1439101" cy="91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253"/>
              </a:lnTo>
              <a:lnTo>
                <a:pt x="1439101" y="808253"/>
              </a:lnTo>
              <a:lnTo>
                <a:pt x="1439101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8B71B-A810-42E1-B5CF-DBC66A093B63}">
      <dsp:nvSpPr>
        <dsp:cNvPr id="0" name=""/>
        <dsp:cNvSpPr/>
      </dsp:nvSpPr>
      <dsp:spPr>
        <a:xfrm>
          <a:off x="3582296" y="1018220"/>
          <a:ext cx="613110" cy="914889"/>
        </a:xfrm>
        <a:custGeom>
          <a:avLst/>
          <a:gdLst/>
          <a:ahLst/>
          <a:cxnLst/>
          <a:rect l="0" t="0" r="0" b="0"/>
          <a:pathLst>
            <a:path>
              <a:moveTo>
                <a:pt x="613110" y="0"/>
              </a:moveTo>
              <a:lnTo>
                <a:pt x="613110" y="808253"/>
              </a:lnTo>
              <a:lnTo>
                <a:pt x="0" y="808253"/>
              </a:lnTo>
              <a:lnTo>
                <a:pt x="0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6317-7ADB-4EA0-BFAF-E508BC2D4028}">
      <dsp:nvSpPr>
        <dsp:cNvPr id="0" name=""/>
        <dsp:cNvSpPr/>
      </dsp:nvSpPr>
      <dsp:spPr>
        <a:xfrm>
          <a:off x="1042292" y="1018220"/>
          <a:ext cx="3153114" cy="914889"/>
        </a:xfrm>
        <a:custGeom>
          <a:avLst/>
          <a:gdLst/>
          <a:ahLst/>
          <a:cxnLst/>
          <a:rect l="0" t="0" r="0" b="0"/>
          <a:pathLst>
            <a:path>
              <a:moveTo>
                <a:pt x="3153114" y="0"/>
              </a:moveTo>
              <a:lnTo>
                <a:pt x="3153114" y="808253"/>
              </a:lnTo>
              <a:lnTo>
                <a:pt x="0" y="808253"/>
              </a:lnTo>
              <a:lnTo>
                <a:pt x="0" y="914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21DC-7810-4D92-A8CA-D7D7A860348D}">
      <dsp:nvSpPr>
        <dsp:cNvPr id="0" name=""/>
        <dsp:cNvSpPr/>
      </dsp:nvSpPr>
      <dsp:spPr>
        <a:xfrm>
          <a:off x="1152126" y="216024"/>
          <a:ext cx="6086558" cy="802195"/>
        </a:xfrm>
        <a:prstGeom prst="rect">
          <a:avLst/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solidFill>
                <a:schemeClr val="tx1"/>
              </a:solidFill>
            </a:rPr>
            <a:t>Druhy vôd podľa obsahu rozpustených minerálnych látok</a:t>
          </a:r>
        </a:p>
      </dsp:txBody>
      <dsp:txXfrm>
        <a:off x="1152126" y="216024"/>
        <a:ext cx="6086558" cy="802195"/>
      </dsp:txXfrm>
    </dsp:sp>
    <dsp:sp modelId="{D75A9BE8-617D-47F7-920C-D6A756972C7A}">
      <dsp:nvSpPr>
        <dsp:cNvPr id="0" name=""/>
        <dsp:cNvSpPr/>
      </dsp:nvSpPr>
      <dsp:spPr>
        <a:xfrm>
          <a:off x="2471" y="1933109"/>
          <a:ext cx="2079642" cy="55305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chemeClr val="tx1"/>
              </a:solidFill>
            </a:rPr>
            <a:t>destilovaná voda</a:t>
          </a:r>
          <a:endParaRPr lang="sk-SK" sz="1700" b="1" kern="1200" dirty="0">
            <a:solidFill>
              <a:schemeClr val="tx1"/>
            </a:solidFill>
          </a:endParaRPr>
        </a:p>
      </dsp:txBody>
      <dsp:txXfrm>
        <a:off x="2471" y="1933109"/>
        <a:ext cx="2079642" cy="553059"/>
      </dsp:txXfrm>
    </dsp:sp>
    <dsp:sp modelId="{37F32E49-42E6-4B92-ABCD-F5FACAAB104B}">
      <dsp:nvSpPr>
        <dsp:cNvPr id="0" name=""/>
        <dsp:cNvSpPr/>
      </dsp:nvSpPr>
      <dsp:spPr>
        <a:xfrm>
          <a:off x="2535315" y="1933109"/>
          <a:ext cx="2093961" cy="50778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chemeClr val="tx1"/>
              </a:solidFill>
            </a:rPr>
            <a:t>pitná voda</a:t>
          </a:r>
          <a:endParaRPr lang="sk-SK" sz="1700" b="1" kern="1200" dirty="0">
            <a:solidFill>
              <a:schemeClr val="tx1"/>
            </a:solidFill>
          </a:endParaRPr>
        </a:p>
      </dsp:txBody>
      <dsp:txXfrm>
        <a:off x="2535315" y="1933109"/>
        <a:ext cx="2093961" cy="507789"/>
      </dsp:txXfrm>
    </dsp:sp>
    <dsp:sp modelId="{0ED1F0CC-748D-4380-A840-2741AC0EF6FA}">
      <dsp:nvSpPr>
        <dsp:cNvPr id="0" name=""/>
        <dsp:cNvSpPr/>
      </dsp:nvSpPr>
      <dsp:spPr>
        <a:xfrm>
          <a:off x="4725878" y="1933109"/>
          <a:ext cx="1817256" cy="507789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chemeClr val="tx1"/>
              </a:solidFill>
            </a:rPr>
            <a:t>minerálna voda</a:t>
          </a:r>
          <a:endParaRPr lang="sk-SK" sz="1700" b="1" kern="1200" dirty="0">
            <a:solidFill>
              <a:schemeClr val="tx1"/>
            </a:solidFill>
          </a:endParaRPr>
        </a:p>
      </dsp:txBody>
      <dsp:txXfrm>
        <a:off x="4725878" y="1933109"/>
        <a:ext cx="1817256" cy="507789"/>
      </dsp:txXfrm>
    </dsp:sp>
    <dsp:sp modelId="{14DCCF16-A65C-4880-AAA7-399FC35A326C}">
      <dsp:nvSpPr>
        <dsp:cNvPr id="0" name=""/>
        <dsp:cNvSpPr/>
      </dsp:nvSpPr>
      <dsp:spPr>
        <a:xfrm>
          <a:off x="6640898" y="1933109"/>
          <a:ext cx="1784037" cy="507789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chemeClr val="tx1"/>
              </a:solidFill>
            </a:rPr>
            <a:t>morská voda</a:t>
          </a:r>
          <a:endParaRPr lang="sk-SK" sz="1700" b="1" kern="1200" dirty="0">
            <a:solidFill>
              <a:schemeClr val="tx1"/>
            </a:solidFill>
          </a:endParaRPr>
        </a:p>
      </dsp:txBody>
      <dsp:txXfrm>
        <a:off x="6640898" y="1933109"/>
        <a:ext cx="1784037" cy="50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24. 1. 2021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copijeme.sk/mineralne-vody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Pitná a odpadová voda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678488" cy="1296144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Druhy vôd</a:t>
            </a:r>
            <a:endParaRPr lang="sk-SK" sz="3600" dirty="0"/>
          </a:p>
        </p:txBody>
      </p:sp>
      <p:pic>
        <p:nvPicPr>
          <p:cNvPr id="6146" name="Picture 2" descr="Výsledok vyhľadávania obrázkov pre dopyt water 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628800"/>
            <a:ext cx="4680520" cy="3276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7" name="Zástupný symbol obsahu 19"/>
          <p:cNvGraphicFramePr>
            <a:graphicFrameLocks/>
          </p:cNvGraphicFramePr>
          <p:nvPr/>
        </p:nvGraphicFramePr>
        <p:xfrm>
          <a:off x="467544" y="260648"/>
          <a:ext cx="8424936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179512" y="3068960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neobsahuje rozpustené minerálne látky </a:t>
            </a:r>
          </a:p>
          <a:p>
            <a:pPr>
              <a:buFontTx/>
              <a:buChar char="-"/>
            </a:pPr>
            <a:r>
              <a:rPr lang="sk-SK" dirty="0" smtClean="0"/>
              <a:t>chemicky čistá látka</a:t>
            </a:r>
          </a:p>
          <a:p>
            <a:pPr>
              <a:buFontTx/>
              <a:buChar char="-"/>
            </a:pPr>
            <a:r>
              <a:rPr lang="sk-SK" dirty="0" smtClean="0"/>
              <a:t>pripravuje sa destiláciou</a:t>
            </a:r>
          </a:p>
          <a:p>
            <a:pPr>
              <a:buFontTx/>
              <a:buChar char="-"/>
            </a:pPr>
            <a:r>
              <a:rPr lang="sk-SK" dirty="0" smtClean="0"/>
              <a:t>používa sa v laboratóriách, do áut, žehličiek...</a:t>
            </a:r>
          </a:p>
          <a:p>
            <a:pPr>
              <a:buFontTx/>
              <a:buChar char="-"/>
            </a:pPr>
            <a:r>
              <a:rPr lang="sk-SK" dirty="0" smtClean="0"/>
              <a:t>nie je vhodná na pitie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915816" y="314096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malé množstvo rozpustených minerálnych látok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148064" y="3140968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väčšie množstvo rozpustených minerálnych látok </a:t>
            </a:r>
            <a:r>
              <a:rPr lang="sk-SK" dirty="0" smtClean="0"/>
              <a:t>(približne 1-3 g na liter) </a:t>
            </a:r>
          </a:p>
          <a:p>
            <a:pPr>
              <a:buFontTx/>
              <a:buChar char="-"/>
            </a:pPr>
            <a:r>
              <a:rPr lang="sk-SK" dirty="0" smtClean="0">
                <a:hlinkClick r:id="rId7"/>
              </a:rPr>
              <a:t> zloženie niektorých minerálnych vôd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7164288" y="3212976"/>
            <a:ext cx="18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b="1" dirty="0" smtClean="0"/>
              <a:t>obsahuje veľké množstvo rozpustených minerálnych látok</a:t>
            </a:r>
          </a:p>
          <a:p>
            <a:pPr>
              <a:buFontTx/>
              <a:buChar char="-"/>
            </a:pPr>
            <a:r>
              <a:rPr lang="sk-SK" b="1" dirty="0" smtClean="0"/>
              <a:t> </a:t>
            </a:r>
            <a:r>
              <a:rPr lang="sk-SK" dirty="0" smtClean="0"/>
              <a:t>až 35 g na liter</a:t>
            </a:r>
          </a:p>
          <a:p>
            <a:pPr>
              <a:buFontTx/>
              <a:buChar char="-"/>
            </a:pPr>
            <a:r>
              <a:rPr lang="sk-SK" dirty="0" smtClean="0"/>
              <a:t>nie je pitná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Skúmame odlišnosť destilovanej, pitnej a minerálnej vody: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205192"/>
          </a:xfrm>
        </p:spPr>
        <p:txBody>
          <a:bodyPr>
            <a:normAutofit/>
          </a:bodyPr>
          <a:lstStyle/>
          <a:p>
            <a:r>
              <a:rPr lang="sk-SK" sz="2000" b="1" u="sng" dirty="0" smtClean="0"/>
              <a:t>Pomôcky a chemikálie: </a:t>
            </a:r>
            <a:r>
              <a:rPr lang="sk-SK" sz="2000" dirty="0" smtClean="0"/>
              <a:t>3 hodinové sklíčka, 3 skúmavky, 3 zátky na skúmavky, stojan, destilovaná, pitná a minerálna voda, odmerný valec, mydlo</a:t>
            </a:r>
          </a:p>
          <a:p>
            <a:r>
              <a:rPr lang="sk-SK" sz="2000" b="1" u="sng" dirty="0" smtClean="0"/>
              <a:t>Postup:</a:t>
            </a:r>
            <a:r>
              <a:rPr lang="sk-SK" sz="2000" dirty="0" smtClean="0"/>
              <a:t>  	- na každé sklíčko nalejeme po 5 ml každej vody,</a:t>
            </a:r>
          </a:p>
          <a:p>
            <a:pPr>
              <a:buNone/>
            </a:pPr>
            <a:r>
              <a:rPr lang="sk-SK" sz="2000" dirty="0" smtClean="0"/>
              <a:t>			- sklíčka odložíme k radiátoru, aby sa voda odparila,</a:t>
            </a:r>
          </a:p>
          <a:p>
            <a:pPr>
              <a:buNone/>
            </a:pPr>
            <a:r>
              <a:rPr lang="sk-SK" sz="2000" dirty="0" smtClean="0"/>
              <a:t>			- do troch skúmaviek nalejeme po 5 ml každej vody a do 			každej pridáme ½ lyžičky nastrúhaného mydla</a:t>
            </a:r>
          </a:p>
          <a:p>
            <a:pPr>
              <a:buNone/>
            </a:pPr>
            <a:r>
              <a:rPr lang="sk-SK" sz="2000" dirty="0" smtClean="0"/>
              <a:t>			- skúmavky zátkami uzavrieme , pretrepeme a pozorujeme</a:t>
            </a:r>
          </a:p>
          <a:p>
            <a:r>
              <a:rPr lang="sk-SK" sz="2000" b="1" u="sng" dirty="0" smtClean="0"/>
              <a:t>Pozorovanie:</a:t>
            </a:r>
            <a:endParaRPr lang="sk-SK" sz="1400" b="1" u="sng" dirty="0" smtClean="0"/>
          </a:p>
          <a:p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285720" y="62865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5786446" y="6286520"/>
            <a:ext cx="3071834" cy="369332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smtClean="0"/>
              <a:t>Pozorujeme a skúmame</a:t>
            </a:r>
            <a:endParaRPr lang="sk-SK" i="1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76429"/>
              </p:ext>
            </p:extLst>
          </p:nvPr>
        </p:nvGraphicFramePr>
        <p:xfrm>
          <a:off x="649368" y="4724812"/>
          <a:ext cx="8208912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371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Destilovaná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Pitná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Minerálna voda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733">
                <a:tc>
                  <a:txBody>
                    <a:bodyPr/>
                    <a:lstStyle/>
                    <a:p>
                      <a:pPr algn="ctr"/>
                      <a:r>
                        <a:rPr lang="sk-SK" sz="1600" b="1" i="1" dirty="0" smtClean="0"/>
                        <a:t>Zvyšok na hodinovom sklíčku</a:t>
                      </a:r>
                      <a:endParaRPr lang="sk-SK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sk-SK" sz="1600" b="1" i="1" dirty="0" smtClean="0"/>
                        <a:t>Množstvo peny</a:t>
                      </a:r>
                      <a:endParaRPr lang="sk-SK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Pitná voda: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075240" cy="4845152"/>
          </a:xfrm>
        </p:spPr>
        <p:txBody>
          <a:bodyPr/>
          <a:lstStyle/>
          <a:p>
            <a:r>
              <a:rPr lang="sk-SK" dirty="0" smtClean="0"/>
              <a:t>Získava sa z prírodných zdrojov – povrchových alebo </a:t>
            </a:r>
            <a:r>
              <a:rPr lang="sk-SK" dirty="0" smtClean="0"/>
              <a:t>podzemných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Tieto zdroje sú prísne chránené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Pred použitím je pitná voda upravovaná vo </a:t>
            </a:r>
            <a:r>
              <a:rPr lang="sk-SK" b="1" dirty="0" smtClean="0"/>
              <a:t>vodárňach</a:t>
            </a:r>
            <a:r>
              <a:rPr lang="sk-SK" b="1" dirty="0"/>
              <a:t> </a:t>
            </a:r>
            <a:r>
              <a:rPr lang="sk-SK" dirty="0" smtClean="0"/>
              <a:t>v 4-och krokoch: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456515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6" y="317889"/>
            <a:ext cx="8981508" cy="62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1700</TotalTime>
  <Words>253</Words>
  <Application>Microsoft Office PowerPoint</Application>
  <PresentationFormat>Prezentácia na obrazovke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Arkáda</vt:lpstr>
      <vt:lpstr>Pitná a odpadová voda</vt:lpstr>
      <vt:lpstr>Prezentácia programu PowerPoint</vt:lpstr>
      <vt:lpstr>Skúmame odlišnosť destilovanej, pitnej a minerálnej vody:</vt:lpstr>
      <vt:lpstr>Pitná voda:</vt:lpstr>
      <vt:lpstr>Prezentácia programu PowerPoint</vt:lpstr>
      <vt:lpstr>Prezentácia programu PowerPoint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Uzivatel</cp:lastModifiedBy>
  <cp:revision>326</cp:revision>
  <dcterms:created xsi:type="dcterms:W3CDTF">2017-09-03T06:20:55Z</dcterms:created>
  <dcterms:modified xsi:type="dcterms:W3CDTF">2021-01-24T17:10:27Z</dcterms:modified>
</cp:coreProperties>
</file>