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74" r:id="rId6"/>
    <p:sldId id="269" r:id="rId7"/>
    <p:sldId id="275" r:id="rId8"/>
    <p:sldId id="270" r:id="rId9"/>
    <p:sldId id="273" r:id="rId10"/>
    <p:sldId id="27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CNC </a:t>
            </a:r>
            <a:r>
              <a:rPr lang="sk-SK" dirty="0" smtClean="0"/>
              <a:t>stroje – 1. časť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Technika pre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obrábacie centr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600465"/>
            <a:ext cx="5643602" cy="4932507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CNC obrábacie centrum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00034" y="1481328"/>
            <a:ext cx="8186766" cy="4525963"/>
          </a:xfrm>
        </p:spPr>
        <p:txBody>
          <a:bodyPr>
            <a:normAutofit/>
          </a:bodyPr>
          <a:lstStyle/>
          <a:p>
            <a:r>
              <a:rPr lang="sk-SK" sz="2900" dirty="0" smtClean="0"/>
              <a:t>Skratka CNC je odvodená od anglického </a:t>
            </a:r>
            <a:r>
              <a:rPr lang="sk-SK" sz="2900" i="1" dirty="0" err="1" smtClean="0"/>
              <a:t>Computer</a:t>
            </a:r>
            <a:r>
              <a:rPr lang="sk-SK" sz="2900" i="1" dirty="0" smtClean="0"/>
              <a:t> </a:t>
            </a:r>
            <a:r>
              <a:rPr lang="sk-SK" sz="2900" i="1" dirty="0" err="1" smtClean="0"/>
              <a:t>numerical</a:t>
            </a:r>
            <a:r>
              <a:rPr lang="sk-SK" sz="2900" i="1" dirty="0" smtClean="0"/>
              <a:t> </a:t>
            </a:r>
            <a:r>
              <a:rPr lang="sk-SK" sz="2900" i="1" dirty="0" err="1" smtClean="0"/>
              <a:t>control</a:t>
            </a:r>
            <a:r>
              <a:rPr lang="sk-SK" sz="2900" dirty="0" smtClean="0"/>
              <a:t>  (</a:t>
            </a:r>
            <a:r>
              <a:rPr lang="sk-SK" sz="2900" i="1" dirty="0" smtClean="0"/>
              <a:t>CNC </a:t>
            </a:r>
            <a:r>
              <a:rPr lang="sk-SK" sz="2900" dirty="0" smtClean="0"/>
              <a:t>), čo v preklade znamená počítačom (číslicovo) riadený stroj</a:t>
            </a:r>
            <a:r>
              <a:rPr lang="sk-SK" sz="2900" dirty="0" smtClean="0"/>
              <a:t>.</a:t>
            </a:r>
          </a:p>
          <a:p>
            <a:pPr marL="109728" indent="0">
              <a:buNone/>
            </a:pPr>
            <a:endParaRPr lang="sk-SK" sz="2900" dirty="0" smtClean="0"/>
          </a:p>
          <a:p>
            <a:r>
              <a:rPr lang="sk-SK" sz="2900" dirty="0" smtClean="0"/>
              <a:t>Predchodcom CNC stroja bol NC stroj, ktorý vznikol už v 50. rokoch 20. storočia. Jednalo sa o stroj s číslicovým riadením (</a:t>
            </a:r>
            <a:r>
              <a:rPr lang="sk-SK" sz="2900" dirty="0" err="1" smtClean="0"/>
              <a:t>numerical</a:t>
            </a:r>
            <a:r>
              <a:rPr lang="sk-SK" sz="2900" dirty="0" smtClean="0"/>
              <a:t> </a:t>
            </a:r>
            <a:r>
              <a:rPr lang="sk-SK" sz="2900" dirty="0" err="1" smtClean="0"/>
              <a:t>control</a:t>
            </a:r>
            <a:r>
              <a:rPr lang="sk-SK" sz="2900" dirty="0" smtClean="0"/>
              <a:t>). </a:t>
            </a:r>
            <a:endParaRPr lang="sk-SK" sz="29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CNC stroje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r>
              <a:rPr lang="sk-SK" sz="2900" dirty="0" smtClean="0"/>
              <a:t>To znamená, že bol riadený nie ručnou obsluhou ako klasické stroje, ale pomocou naprogramovaných príkazov, skladajúcich sa z čísiel a písmen (alfanumerických znakov), do riadiaceho systému stroja</a:t>
            </a:r>
            <a:r>
              <a:rPr lang="sk-SK" sz="2900" dirty="0" smtClean="0"/>
              <a:t>.</a:t>
            </a:r>
          </a:p>
          <a:p>
            <a:pPr marL="109728" indent="0">
              <a:buNone/>
            </a:pPr>
            <a:endParaRPr lang="sk-SK" sz="2900" dirty="0" smtClean="0"/>
          </a:p>
          <a:p>
            <a:r>
              <a:rPr lang="sk-SK" sz="2900" dirty="0" smtClean="0"/>
              <a:t>Od 70. rokov potom boli NC stroje nahradzované práve CNC strojmi, do ktorých riadiacich systémov bol navyše aplikovaný počítač, čím sa zjednodušilo ich ovládanie a rozšírilo ich využitie.</a:t>
            </a:r>
            <a:endParaRPr lang="sk-SK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</p:spPr>
        <p:txBody>
          <a:bodyPr>
            <a:normAutofit/>
          </a:bodyPr>
          <a:lstStyle/>
          <a:p>
            <a:r>
              <a:rPr lang="sk-SK" dirty="0" smtClean="0"/>
              <a:t>Za základné obrábacie stroje možno považovať napríklad frézu, vŕtačku či sústruh. </a:t>
            </a:r>
          </a:p>
          <a:p>
            <a:r>
              <a:rPr lang="sk-SK" dirty="0" smtClean="0"/>
              <a:t>Základnou myšlienkou NC, respektíve CNC technológie bolo  obrábacie stroje zautomatizovať, a tak už pri výrobe nie sú ovládané mechanickým pohybom užívateľa. </a:t>
            </a:r>
          </a:p>
          <a:p>
            <a:r>
              <a:rPr lang="sk-SK" dirty="0" smtClean="0"/>
              <a:t>CNC stroj ich už vykonáva sám na základe príkazov užívateľa zadaných do riadiaceho systému.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prebieha obrábanie na CNC strojoch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bloková schéma riad.CNC frézovačk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192" y="2053295"/>
            <a:ext cx="8338336" cy="340829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Bloková schéma riadenia CNC frézovačky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/>
          <a:lstStyle/>
          <a:p>
            <a:r>
              <a:rPr lang="sk-SK" dirty="0" smtClean="0"/>
              <a:t>Do obrábacích CNC strojov sa pri výrobe  nedávajú príkazy jednotlivo.</a:t>
            </a:r>
          </a:p>
          <a:p>
            <a:r>
              <a:rPr lang="sk-SK" dirty="0" smtClean="0"/>
              <a:t> Do riadiaceho systému CNC stroja sa nahrá celý program, ktorý je tvorený jednotlivými príkazmi. </a:t>
            </a:r>
          </a:p>
          <a:p>
            <a:r>
              <a:rPr lang="sk-SK" dirty="0" smtClean="0"/>
              <a:t>Stroj potom podľa tohto tzv. CNC programu relatívne samostatne robí jednotlivé úkony.</a:t>
            </a:r>
          </a:p>
          <a:p>
            <a:r>
              <a:rPr lang="sk-SK" dirty="0" smtClean="0"/>
              <a:t>CNC programátor teda musí program napísať tak, aby podľa neho stroj bol schopný vytvoriť požadovaný tvar predmetu – krok za krokom.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Ako CNC stroj vytvorí požadovaný produkt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progr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196752"/>
            <a:ext cx="7128792" cy="540059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Ukážka CNC programu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900" dirty="0" smtClean="0"/>
              <a:t>Úlohou obsluhy CNC stroja je okrem iného sledovať, či stroj skutočne pracuje správne, respektíve či je CNC program napísaný správne. </a:t>
            </a:r>
            <a:endParaRPr lang="sk-SK" sz="2900" dirty="0" smtClean="0"/>
          </a:p>
          <a:p>
            <a:pPr marL="109728" indent="0">
              <a:buNone/>
            </a:pPr>
            <a:endParaRPr lang="sk-SK" sz="2900" dirty="0" smtClean="0"/>
          </a:p>
          <a:p>
            <a:r>
              <a:rPr lang="sk-SK" sz="2900" dirty="0" smtClean="0"/>
              <a:t>Operátor CNC obrábacích strojov musia tiež nastaviť funkciu stroja, nastaviť parametre, zostaviť nástroje či upnúť a vyrovnať obrábané časti materiálu.</a:t>
            </a:r>
            <a:endParaRPr lang="sk-SK" sz="29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</a:t>
            </a:r>
            <a:r>
              <a:rPr lang="sk-SK" dirty="0" err="1" smtClean="0"/>
              <a:t>obnáša</a:t>
            </a:r>
            <a:r>
              <a:rPr lang="sk-SK" dirty="0" smtClean="0"/>
              <a:t> obsluha CNC strojov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900" dirty="0" smtClean="0"/>
              <a:t>V rámci CNC technológie najprv vznikali jednoúčelové stroje, ktoré boli využiteľné len pre jeden druh operácie. </a:t>
            </a:r>
            <a:endParaRPr lang="sk-SK" sz="2900" dirty="0" smtClean="0"/>
          </a:p>
          <a:p>
            <a:pPr marL="109728" indent="0">
              <a:buNone/>
            </a:pPr>
            <a:endParaRPr lang="sk-SK" sz="2900" dirty="0" smtClean="0"/>
          </a:p>
          <a:p>
            <a:r>
              <a:rPr lang="sk-SK" sz="2900" dirty="0" smtClean="0"/>
              <a:t>Výroba produktu však štandardne vyžaduje viac druhov operácií, a preto začali vznikať viacúčelové stroje, ktorým sa hovorí práve CNC obrábacie centrá.</a:t>
            </a:r>
            <a:endParaRPr lang="sk-SK" sz="29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sú CNC obrábacie centrá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312</Words>
  <Application>Microsoft Office PowerPoint</Application>
  <PresentationFormat>Prezentácia na obrazovke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Hala</vt:lpstr>
      <vt:lpstr>CNC stroje – 1. časť </vt:lpstr>
      <vt:lpstr>Čo sú CNC stroje ?</vt:lpstr>
      <vt:lpstr>Prezentácia programu PowerPoint</vt:lpstr>
      <vt:lpstr>Ako prebieha obrábanie na CNC strojoch ?</vt:lpstr>
      <vt:lpstr>Bloková schéma riadenia CNC frézovačky</vt:lpstr>
      <vt:lpstr>Ako CNC stroj vytvorí požadovaný produkt ?</vt:lpstr>
      <vt:lpstr>Ukážka CNC programu</vt:lpstr>
      <vt:lpstr>Čo obnáša obsluha CNC strojov ?</vt:lpstr>
      <vt:lpstr>Čo sú CNC obrábacie centrá ?</vt:lpstr>
      <vt:lpstr>CNC obrábacie centrum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 stroje</dc:title>
  <dc:creator>Zuzka</dc:creator>
  <cp:lastModifiedBy>Ladislav Katona</cp:lastModifiedBy>
  <cp:revision>15</cp:revision>
  <dcterms:created xsi:type="dcterms:W3CDTF">2019-11-03T13:25:49Z</dcterms:created>
  <dcterms:modified xsi:type="dcterms:W3CDTF">2021-01-25T15:45:21Z</dcterms:modified>
</cp:coreProperties>
</file>