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4" r:id="rId6"/>
    <p:sldId id="260" r:id="rId7"/>
    <p:sldId id="266" r:id="rId8"/>
    <p:sldId id="265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112"/>
    <a:srgbClr val="C17C20"/>
    <a:srgbClr val="F8F8F8"/>
    <a:srgbClr val="000000"/>
    <a:srgbClr val="009900"/>
    <a:srgbClr val="333333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6" autoAdjust="0"/>
    <p:restoredTop sz="90929"/>
  </p:normalViewPr>
  <p:slideViewPr>
    <p:cSldViewPr>
      <p:cViewPr varScale="1">
        <p:scale>
          <a:sx n="88" d="100"/>
          <a:sy n="88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E1831B9-F7D7-4386-8510-8F232A66B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B1AAC-129F-44B3-91F3-01B3C0088409}" type="slidenum">
              <a:rPr lang="sk-SK" smtClean="0"/>
              <a:pPr/>
              <a:t>5</a:t>
            </a:fld>
            <a:endParaRPr lang="sk-SK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95763"/>
          </a:xfrm>
          <a:noFill/>
          <a:ln/>
        </p:spPr>
        <p:txBody>
          <a:bodyPr wrap="none" anchor="ctr"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4" descr="D:\My Documents\My Webs\soniacoleman\PowerPoint Templates\Templates5\Orbs\orb_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11300"/>
            <a:ext cx="6096000" cy="1879600"/>
          </a:xfrm>
          <a:effectLst>
            <a:outerShdw dist="53882" dir="2700000" algn="ctr" rotWithShape="0">
              <a:schemeClr val="tx1"/>
            </a:outerShdw>
          </a:effec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076700"/>
            <a:ext cx="5861050" cy="12573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159CCC-807A-4C23-A6B5-4E46843EA04E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D025DA-4C61-4B93-940A-8A9AC4106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B707-91CD-4B1C-B083-012BA0DEFB34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719B-7175-4DFC-8117-B303E76F3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33D1-EDB7-4471-9B9C-7FDEED9B8B32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197E5-A42F-47EC-BA21-F465BD4E5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9B12E-93FF-4F50-8BEF-E1A0D22B606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DC29A-8D9A-4584-B186-1070A0A37B2D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8EED-84AF-4D81-B197-598172994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F4D5-C7DD-49AC-BBA9-9B2F217FE5B1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E6EF-6C7E-4027-9ACB-5EDB8E0DE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3D8D-D1B5-4198-8069-36C3B782C492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3226-9E21-45C8-9858-18FD68F56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3BFF-B107-4B3E-85C6-E35F1A783640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5AD7-462C-429D-901B-F3E37B42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38C28-8857-4048-866A-9D0F5EC2A336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46054-8E83-48F9-9EC3-AE6A23A01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445A-81C6-4F78-B1DA-FF6F646460CF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D612-E5D1-47B4-B159-2BC1FB59F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6A57-4DFE-4665-8F4C-AC600543704B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F0A5F-834B-4C25-AFFD-4C79E66B5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8D1A6-7D67-48EB-AE01-6F77231BE9D2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9CFBD-74E8-4302-8014-83E3C1B56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C17C20"/>
                </a:solidFill>
                <a:cs typeface="+mn-cs"/>
              </a:defRPr>
            </a:lvl1pPr>
          </a:lstStyle>
          <a:p>
            <a:pPr>
              <a:defRPr/>
            </a:pPr>
            <a:fld id="{5DAA172F-F8D9-462E-A0CC-AB96555BD5FD}" type="datetime1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17C2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17C20"/>
                </a:solidFill>
                <a:cs typeface="+mn-cs"/>
              </a:defRPr>
            </a:lvl1pPr>
          </a:lstStyle>
          <a:p>
            <a:pPr>
              <a:defRPr/>
            </a:pPr>
            <a:fld id="{F2D709D0-9652-43DE-9632-BEE2DB518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>
              <a:solidFill>
                <a:srgbClr val="C17C2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C17C2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17C2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17C2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17C2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17C2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17C2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17C2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17C2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17C2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C17C2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C17C2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C17C2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17C2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17C2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17C2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17C2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17C2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17C20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3750_piracy-global-warming"/>
          <p:cNvPicPr>
            <a:picLocks noChangeAspect="1" noChangeArrowheads="1"/>
          </p:cNvPicPr>
          <p:nvPr/>
        </p:nvPicPr>
        <p:blipFill>
          <a:blip r:embed="rId2" cstate="print"/>
          <a:srcRect b="208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1785938" y="785813"/>
            <a:ext cx="4706937" cy="2308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Znečistenie </a:t>
            </a:r>
          </a:p>
          <a:p>
            <a:pPr algn="ctr">
              <a:defRPr/>
            </a:pPr>
            <a:r>
              <a:rPr lang="sk-SK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vzduchu</a:t>
            </a:r>
            <a:endParaRPr lang="sk-SK" sz="7200" dirty="0">
              <a:cs typeface="+mn-cs"/>
            </a:endParaRPr>
          </a:p>
        </p:txBody>
      </p:sp>
      <p:sp>
        <p:nvSpPr>
          <p:cNvPr id="4100" name="Obdĺžnik 3"/>
          <p:cNvSpPr>
            <a:spLocks noChangeArrowheads="1"/>
          </p:cNvSpPr>
          <p:nvPr/>
        </p:nvSpPr>
        <p:spPr bwMode="auto">
          <a:xfrm>
            <a:off x="5786438" y="5500688"/>
            <a:ext cx="2470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200" b="1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Mgr. Zuzana </a:t>
            </a:r>
          </a:p>
          <a:p>
            <a:r>
              <a:rPr lang="sk-SK" sz="3200" b="1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Morávková</a:t>
            </a:r>
            <a:endParaRPr lang="en-US" sz="3200" b="1">
              <a:solidFill>
                <a:srgbClr val="FFFF00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Dôsledky ozónovej diery</a:t>
            </a:r>
          </a:p>
        </p:txBody>
      </p:sp>
      <p:sp>
        <p:nvSpPr>
          <p:cNvPr id="13315" name="Obdĺžnik 2"/>
          <p:cNvSpPr>
            <a:spLocks noChangeArrowheads="1"/>
          </p:cNvSpPr>
          <p:nvPr/>
        </p:nvSpPr>
        <p:spPr bwMode="auto">
          <a:xfrm>
            <a:off x="285750" y="1857375"/>
            <a:ext cx="44291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FF"/>
              </a:buClr>
              <a:buSzPct val="82000"/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 dirty="0">
                <a:solidFill>
                  <a:srgbClr val="FF00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   </a:t>
            </a:r>
            <a:r>
              <a:rPr lang="sk-SK" sz="2800" b="1" dirty="0">
                <a:solidFill>
                  <a:srgbClr val="FFFF00"/>
                </a:solidFill>
                <a:latin typeface="Andalus" pitchFamily="2" charset="-78"/>
                <a:ea typeface="Lucida Sans Unicode" pitchFamily="34" charset="0"/>
                <a:cs typeface="Andalus" pitchFamily="2" charset="-78"/>
              </a:rPr>
              <a:t>poškodzovanie rastlinných a živočíšnych </a:t>
            </a:r>
            <a:r>
              <a:rPr lang="sk-SK" sz="2800" b="1" dirty="0" smtClean="0">
                <a:solidFill>
                  <a:srgbClr val="FFFF00"/>
                </a:solidFill>
                <a:latin typeface="Andalus" pitchFamily="2" charset="-78"/>
                <a:ea typeface="Lucida Sans Unicode" pitchFamily="34" charset="0"/>
                <a:cs typeface="Andalus" pitchFamily="2" charset="-78"/>
              </a:rPr>
              <a:t>buniek</a:t>
            </a:r>
          </a:p>
          <a:p>
            <a:pPr>
              <a:buClr>
                <a:srgbClr val="FFFFFF"/>
              </a:buClr>
              <a:buSzPct val="8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2800" b="1" dirty="0">
              <a:solidFill>
                <a:srgbClr val="FFFF00"/>
              </a:solidFill>
              <a:latin typeface="Andalus" pitchFamily="2" charset="-78"/>
              <a:ea typeface="Lucida Sans Unicode" pitchFamily="34" charset="0"/>
              <a:cs typeface="Andalus" pitchFamily="2" charset="-78"/>
            </a:endParaRPr>
          </a:p>
          <a:p>
            <a:pPr>
              <a:buClr>
                <a:srgbClr val="FFFFFF"/>
              </a:buClr>
              <a:buSzPct val="91000"/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800" b="1" dirty="0" smtClean="0">
                <a:solidFill>
                  <a:srgbClr val="FFFF00"/>
                </a:solidFill>
                <a:latin typeface="Andalus" pitchFamily="2" charset="-78"/>
                <a:ea typeface="Lucida Sans Unicode" pitchFamily="34" charset="0"/>
                <a:cs typeface="Andalus" pitchFamily="2" charset="-78"/>
              </a:rPr>
              <a:t>dopady </a:t>
            </a:r>
            <a:r>
              <a:rPr lang="sk-SK" sz="2800" b="1" dirty="0">
                <a:solidFill>
                  <a:srgbClr val="FFFF00"/>
                </a:solidFill>
                <a:latin typeface="Andalus" pitchFamily="2" charset="-78"/>
                <a:ea typeface="Lucida Sans Unicode" pitchFamily="34" charset="0"/>
                <a:cs typeface="Andalus" pitchFamily="2" charset="-78"/>
              </a:rPr>
              <a:t>na ľudské zdravie – spôsobuje rakovinu kože a šedý očný zákal  (oslepnutie) ako aj oslabenie imunity</a:t>
            </a:r>
          </a:p>
        </p:txBody>
      </p:sp>
      <p:pic>
        <p:nvPicPr>
          <p:cNvPr id="4" name="Picture 2" descr="D:\škola\Obrázky\Ekológia\ozon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500188"/>
            <a:ext cx="33099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zdravi.doktorka.cz/cs/images/resize/zakal-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500563"/>
            <a:ext cx="17145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http://www.rakovinakoze.sk/images/BCC.jpg"/>
          <p:cNvPicPr>
            <a:picLocks noChangeAspect="1" noChangeArrowheads="1"/>
          </p:cNvPicPr>
          <p:nvPr/>
        </p:nvPicPr>
        <p:blipFill>
          <a:blip r:embed="rId4" cstate="print"/>
          <a:srcRect l="17500" t="13333" r="22499"/>
          <a:stretch>
            <a:fillRect/>
          </a:stretch>
        </p:blipFill>
        <p:spPr bwMode="auto">
          <a:xfrm>
            <a:off x="6572250" y="4500563"/>
            <a:ext cx="1928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714375" y="2000250"/>
            <a:ext cx="7772400" cy="1066800"/>
          </a:xfrm>
        </p:spPr>
        <p:txBody>
          <a:bodyPr/>
          <a:lstStyle/>
          <a:p>
            <a:r>
              <a:rPr lang="sk-SK" sz="6600" b="1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Ďakujem za pozornosť!</a:t>
            </a:r>
          </a:p>
        </p:txBody>
      </p:sp>
      <p:pic>
        <p:nvPicPr>
          <p:cNvPr id="14339" name="Picture 2" descr="D:\škola\Obrázky\Prezentácie\a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4214813"/>
            <a:ext cx="31432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D:\škola\Obrázky\Prezentácie\valentin%20(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928688"/>
            <a:ext cx="1643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Čo všetko znečisťuje vzduch?</a:t>
            </a:r>
          </a:p>
        </p:txBody>
      </p:sp>
      <p:pic>
        <p:nvPicPr>
          <p:cNvPr id="29700" name="Picture 4" descr="http://img.mediacentrum.sk/images/gallery/370/44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39528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http://www.beruska8.cz/auta/nakladniautaautobusy2/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143500"/>
            <a:ext cx="2619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http://www.beruska8.cz/zviratkadomaci/kravy2/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214438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 descr="http://www.minv.sk/swift_data/source/hasici_a_zachranari/magathova/poziar%20skladky%20odpadu.JPG"/>
          <p:cNvPicPr>
            <a:picLocks noChangeAspect="1" noChangeArrowheads="1"/>
          </p:cNvPicPr>
          <p:nvPr/>
        </p:nvPicPr>
        <p:blipFill>
          <a:blip r:embed="rId5" cstate="print"/>
          <a:srcRect l="7538" t="18845" r="14258"/>
          <a:stretch>
            <a:fillRect/>
          </a:stretch>
        </p:blipFill>
        <p:spPr bwMode="auto">
          <a:xfrm>
            <a:off x="4286250" y="3643313"/>
            <a:ext cx="4500563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428625" y="1785938"/>
            <a:ext cx="36877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</a:rPr>
              <a:t>Spalné plyny z tovární a</a:t>
            </a:r>
          </a:p>
          <a:p>
            <a:pPr algn="ctr"/>
            <a:r>
              <a:rPr lang="sk-SK" b="1">
                <a:solidFill>
                  <a:schemeClr val="bg1"/>
                </a:solidFill>
              </a:rPr>
              <a:t>tepelných elektrární</a:t>
            </a:r>
          </a:p>
        </p:txBody>
      </p:sp>
      <p:sp>
        <p:nvSpPr>
          <p:cNvPr id="8" name="BlokTextu 7"/>
          <p:cNvSpPr txBox="1">
            <a:spLocks noChangeArrowheads="1"/>
          </p:cNvSpPr>
          <p:nvPr/>
        </p:nvSpPr>
        <p:spPr bwMode="auto">
          <a:xfrm>
            <a:off x="285750" y="4643438"/>
            <a:ext cx="396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solidFill>
                  <a:schemeClr val="bg1"/>
                </a:solidFill>
              </a:rPr>
              <a:t>Výfukové plyny z dopravy</a:t>
            </a: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4429125" y="2786063"/>
            <a:ext cx="3825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Dobytok tvorí pri trávení 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potravy metán</a:t>
            </a:r>
          </a:p>
        </p:txBody>
      </p:sp>
      <p:sp>
        <p:nvSpPr>
          <p:cNvPr id="10" name="BlokTextu 9"/>
          <p:cNvSpPr txBox="1">
            <a:spLocks noChangeArrowheads="1"/>
          </p:cNvSpPr>
          <p:nvPr/>
        </p:nvSpPr>
        <p:spPr bwMode="auto">
          <a:xfrm>
            <a:off x="4286250" y="5429250"/>
            <a:ext cx="322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solidFill>
                  <a:schemeClr val="bg1"/>
                </a:solidFill>
              </a:rPr>
              <a:t>Skládky odpadu tiež </a:t>
            </a:r>
          </a:p>
          <a:p>
            <a:r>
              <a:rPr lang="sk-SK" b="1">
                <a:solidFill>
                  <a:schemeClr val="bg1"/>
                </a:solidFill>
              </a:rPr>
              <a:t>znečisťujú vzduch</a:t>
            </a:r>
          </a:p>
          <a:p>
            <a:endParaRPr lang="sk-SK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Smog</a:t>
            </a:r>
          </a:p>
        </p:txBody>
      </p:sp>
      <p:pic>
        <p:nvPicPr>
          <p:cNvPr id="9218" name="Picture 2" descr="http://www.zmescience.com/wp-content/uploads/2008/03/sm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714500"/>
            <a:ext cx="6929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111594" y="5661248"/>
            <a:ext cx="7772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 b="1" dirty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Je zmes hmly, prachu a spalných plynov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066800"/>
          </a:xfrm>
        </p:spPr>
        <p:txBody>
          <a:bodyPr/>
          <a:lstStyle/>
          <a:p>
            <a:r>
              <a:rPr lang="sk-SK" sz="5400" b="1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Kyslé dažde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43000"/>
            <a:ext cx="8072437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571500" y="5780088"/>
            <a:ext cx="78374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200" dirty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Kyslý dážď vzniká reakciou spalných plynov, </a:t>
            </a:r>
          </a:p>
          <a:p>
            <a:r>
              <a:rPr lang="sk-SK" sz="3200" dirty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hlavne oxidov síry a dusíka s vodnou parou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065338" y="179388"/>
            <a:ext cx="4587875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b="1">
                <a:solidFill>
                  <a:srgbClr val="FFC000"/>
                </a:solidFill>
                <a:latin typeface="Andalus" pitchFamily="2" charset="-78"/>
                <a:ea typeface="Lucida Sans Unicode" pitchFamily="34" charset="0"/>
                <a:cs typeface="Andalus" pitchFamily="2" charset="-78"/>
              </a:rPr>
              <a:t>Dôsledky kyslých dažďov: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83518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57375" y="1163638"/>
            <a:ext cx="5357813" cy="526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>
            <a:spAutoFit/>
          </a:bodyPr>
          <a:lstStyle/>
          <a:p>
            <a:pPr algn="ctr">
              <a:buClr>
                <a:srgbClr val="FFFFFF"/>
              </a:buClr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k-SK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charset="0"/>
                <a:cs typeface="Lucida Sans Unicode" charset="0"/>
              </a:rPr>
              <a:t> </a:t>
            </a: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Lucida Sans Unicode" charset="0"/>
                <a:cs typeface="Andalus" pitchFamily="2" charset="-78"/>
              </a:rPr>
              <a:t>zvyšujú chorobnosť ľudí – dráždia sliznice dýchacích ciest </a:t>
            </a:r>
          </a:p>
          <a:p>
            <a:pPr algn="ctr">
              <a:buClr>
                <a:srgbClr val="FFFFFF"/>
              </a:buClr>
              <a:buSzPct val="91000"/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Lucida Sans Unicode" charset="0"/>
                <a:cs typeface="Andalus" pitchFamily="2" charset="-78"/>
              </a:rPr>
              <a:t>  znižujú úrodnosť pôdy  – pôda stráca živiny</a:t>
            </a:r>
          </a:p>
          <a:p>
            <a:pPr algn="ctr">
              <a:buClr>
                <a:srgbClr val="FFFFFF"/>
              </a:buClr>
              <a:buSzPct val="91000"/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Lucida Sans Unicode" charset="0"/>
                <a:cs typeface="Andalus" pitchFamily="2" charset="-78"/>
              </a:rPr>
              <a:t> poškodzujú lesy - hrdzavenie ihličnanov</a:t>
            </a:r>
          </a:p>
          <a:p>
            <a:pPr algn="ctr">
              <a:buClr>
                <a:srgbClr val="FFFFFF"/>
              </a:buClr>
              <a:buSzPct val="91000"/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Lucida Sans Unicode" charset="0"/>
                <a:cs typeface="Andalus" pitchFamily="2" charset="-78"/>
              </a:rPr>
              <a:t> znehodnocujú vodu </a:t>
            </a:r>
          </a:p>
          <a:p>
            <a:pPr algn="ctr">
              <a:buClr>
                <a:srgbClr val="FFFFFF"/>
              </a:buClr>
              <a:buSzPct val="91000"/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Lucida Sans Unicode" charset="0"/>
                <a:cs typeface="Andalus" pitchFamily="2" charset="-78"/>
              </a:rPr>
              <a:t> poškodzujú budovy a sochy</a:t>
            </a:r>
          </a:p>
          <a:p>
            <a:pPr algn="ctr">
              <a:buClr>
                <a:srgbClr val="FFFFFF"/>
              </a:buClr>
              <a:buSzPct val="91000"/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Lucida Sans Unicode" charset="0"/>
                <a:cs typeface="Andalus" pitchFamily="2" charset="-78"/>
              </a:rPr>
              <a:t> spôsobujú rýchlejšie hrdzavenie áut a striech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sk-SK" sz="28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sk-SK" sz="28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859338"/>
            <a:ext cx="1827212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0"/>
            <a:ext cx="1800225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800225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00313"/>
            <a:ext cx="1800225" cy="207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86313"/>
            <a:ext cx="1800225" cy="207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43100" y="6500813"/>
            <a:ext cx="525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sk-SK" sz="22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8203" name="Picture 2" descr="Pamätník - Rožňav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63" y="2428875"/>
            <a:ext cx="178593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066800"/>
          </a:xfrm>
        </p:spPr>
        <p:txBody>
          <a:bodyPr/>
          <a:lstStyle/>
          <a:p>
            <a:r>
              <a:rPr lang="sk-SK" sz="4800" b="1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Skleníkový efekt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928688"/>
            <a:ext cx="7858125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0" y="5661248"/>
            <a:ext cx="9540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Oxid uhličitý, metán a vodná para zadržiavajú časť </a:t>
            </a:r>
          </a:p>
          <a:p>
            <a:r>
              <a:rPr lang="sk-SK" sz="2800" b="1" dirty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slnečného žiarenia a spôsobujú globálne otepľovanie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sk-SK" b="1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Dôkaz – topenie ľadovcov</a:t>
            </a:r>
          </a:p>
        </p:txBody>
      </p:sp>
      <p:pic>
        <p:nvPicPr>
          <p:cNvPr id="1024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676400"/>
            <a:ext cx="4038600" cy="4525963"/>
          </a:xfrm>
        </p:spPr>
      </p:pic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358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683568" y="148044"/>
            <a:ext cx="7772400" cy="1066800"/>
          </a:xfrm>
        </p:spPr>
        <p:txBody>
          <a:bodyPr/>
          <a:lstStyle/>
          <a:p>
            <a:r>
              <a:rPr lang="sk-SK" sz="4800" b="1" dirty="0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Dôsledky skleníkového efektu</a:t>
            </a:r>
          </a:p>
        </p:txBody>
      </p:sp>
      <p:sp>
        <p:nvSpPr>
          <p:cNvPr id="11267" name="Obdĺžnik 2"/>
          <p:cNvSpPr>
            <a:spLocks noChangeArrowheads="1"/>
          </p:cNvSpPr>
          <p:nvPr/>
        </p:nvSpPr>
        <p:spPr bwMode="auto">
          <a:xfrm>
            <a:off x="323528" y="1469927"/>
            <a:ext cx="5040560" cy="49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sk-SK" sz="2800" b="1" dirty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 Roztápanie ľadovcov - hladina morí sa môže zvýšiť o 65 cm do roku 2100</a:t>
            </a:r>
          </a:p>
          <a:p>
            <a:pPr>
              <a:lnSpc>
                <a:spcPct val="80000"/>
              </a:lnSpc>
            </a:pPr>
            <a:endParaRPr lang="sk-SK" sz="2800" b="1" dirty="0">
              <a:solidFill>
                <a:srgbClr val="FFFF00"/>
              </a:solidFill>
              <a:latin typeface="Andalus" pitchFamily="2" charset="-78"/>
              <a:cs typeface="Andalus" pitchFamily="2" charset="-7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sk-SK" sz="2800" b="1" dirty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 Suchá pôda - bude pršať častejšie, ale voda sa bude odparovať rýchlejšie, čo spôsobí vysušovanie pôdy</a:t>
            </a:r>
          </a:p>
          <a:p>
            <a:pPr>
              <a:lnSpc>
                <a:spcPct val="80000"/>
              </a:lnSpc>
            </a:pPr>
            <a:endParaRPr lang="sk-SK" sz="2800" b="1" dirty="0">
              <a:solidFill>
                <a:srgbClr val="FFFF00"/>
              </a:solidFill>
              <a:latin typeface="Andalus" pitchFamily="2" charset="-78"/>
              <a:cs typeface="Andalus" pitchFamily="2" charset="-7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sk-SK" sz="2800" b="1" dirty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 Hurikány a tropické búrky - silné dažde sprevádzajú vietor čo spôsobuje záplavy v nízko položených oblastiach.</a:t>
            </a:r>
          </a:p>
        </p:txBody>
      </p:sp>
      <p:pic>
        <p:nvPicPr>
          <p:cNvPr id="11268" name="Picture 2" descr="http://t2.gstatic.com/images?q=tbn:oz92m7jV2Q21fM:http://img2.flog.pravda.sk/2009/01/28/tSH_170513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3143250"/>
            <a:ext cx="2524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aktualne.centrum.sk/soumar/img/37/22/372213-globalne-otep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357313"/>
            <a:ext cx="25003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www.katastrofy.com/images/fotobanka/krizove_udalosti/hurikany/Katrina_hits_New_Orleans_7_vnah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4572000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0" y="642938"/>
            <a:ext cx="3429000" cy="1066800"/>
          </a:xfrm>
        </p:spPr>
        <p:txBody>
          <a:bodyPr/>
          <a:lstStyle/>
          <a:p>
            <a:r>
              <a:rPr lang="sk-SK" sz="4800" b="1" dirty="0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Ozónová diera</a:t>
            </a:r>
          </a:p>
        </p:txBody>
      </p:sp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0" y="2214563"/>
            <a:ext cx="3500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 b="1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Je miesto stenčenia ozónovej vrstvy, ktorá nás </a:t>
            </a:r>
          </a:p>
          <a:p>
            <a:r>
              <a:rPr lang="sk-SK" sz="3200" b="1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chráni pred škodlivým slnečným žiarením</a:t>
            </a:r>
          </a:p>
          <a:p>
            <a:endParaRPr lang="sk-S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428625"/>
            <a:ext cx="5286375" cy="607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rbs">
  <a:themeElements>
    <a:clrScheme name="Motív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Motí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Orbs</Template>
  <TotalTime>319</TotalTime>
  <Words>226</Words>
  <Application>Microsoft Office PowerPoint</Application>
  <PresentationFormat>Prezentácia na obrazovke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Andalus</vt:lpstr>
      <vt:lpstr>Arial</vt:lpstr>
      <vt:lpstr>Lucida Sans Unicode</vt:lpstr>
      <vt:lpstr>Times New Roman</vt:lpstr>
      <vt:lpstr>Wingdings</vt:lpstr>
      <vt:lpstr>Orbs</vt:lpstr>
      <vt:lpstr>Prezentácia programu PowerPoint</vt:lpstr>
      <vt:lpstr>Čo všetko znečisťuje vzduch?</vt:lpstr>
      <vt:lpstr>Smog</vt:lpstr>
      <vt:lpstr>Kyslé dažde</vt:lpstr>
      <vt:lpstr>Prezentácia programu PowerPoint</vt:lpstr>
      <vt:lpstr>Skleníkový efekt</vt:lpstr>
      <vt:lpstr>Dôkaz – topenie ľadovcov</vt:lpstr>
      <vt:lpstr>Dôsledky skleníkového efektu</vt:lpstr>
      <vt:lpstr>Ozónová diera</vt:lpstr>
      <vt:lpstr>Dôsledky ozónovej diery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Znečistenie vzduchu</dc:title>
  <dc:creator>zuzana</dc:creator>
  <cp:lastModifiedBy>Uzivatel</cp:lastModifiedBy>
  <cp:revision>23</cp:revision>
  <cp:lastPrinted>1601-01-01T00:00:00Z</cp:lastPrinted>
  <dcterms:created xsi:type="dcterms:W3CDTF">2010-04-12T18:26:51Z</dcterms:created>
  <dcterms:modified xsi:type="dcterms:W3CDTF">2021-02-15T09:31:03Z</dcterms:modified>
</cp:coreProperties>
</file>