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3" r:id="rId4"/>
    <p:sldId id="262" r:id="rId5"/>
    <p:sldId id="264" r:id="rId6"/>
    <p:sldId id="258" r:id="rId7"/>
    <p:sldId id="259" r:id="rId8"/>
    <p:sldId id="260" r:id="rId9"/>
    <p:sldId id="265" r:id="rId10"/>
    <p:sldId id="272" r:id="rId11"/>
    <p:sldId id="280" r:id="rId12"/>
    <p:sldId id="277" r:id="rId13"/>
    <p:sldId id="27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EDB075-BD4C-4753-9139-5C8FAE557606}" type="datetimeFigureOut">
              <a:rPr lang="sk-SK" smtClean="0"/>
              <a:pPr/>
              <a:t>25. 1. 2021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1B69F7-F2F9-4746-B068-EC0F8989B14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8062664" cy="2889666"/>
          </a:xfrm>
        </p:spPr>
        <p:txBody>
          <a:bodyPr>
            <a:normAutofit/>
          </a:bodyPr>
          <a:lstStyle/>
          <a:p>
            <a:pPr algn="l"/>
            <a:r>
              <a:rPr lang="sk-SK" dirty="0" smtClean="0"/>
              <a:t>    CNC stroje – 2. časť</a:t>
            </a:r>
            <a:br>
              <a:rPr lang="sk-SK" dirty="0" smtClean="0"/>
            </a:br>
            <a:r>
              <a:rPr lang="sk-SK" sz="3100" dirty="0" smtClean="0"/>
              <a:t>Konštrukcia, výhody a možnosti využitia </a:t>
            </a:r>
            <a:r>
              <a:rPr lang="sk-SK" sz="3100" dirty="0" smtClean="0"/>
              <a:t> </a:t>
            </a:r>
            <a:endParaRPr lang="sk-SK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Technika pre ZŠ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00594"/>
          </a:xfrm>
        </p:spPr>
        <p:txBody>
          <a:bodyPr>
            <a:normAutofit/>
          </a:bodyPr>
          <a:lstStyle/>
          <a:p>
            <a:r>
              <a:rPr lang="sk-SK" sz="2900" dirty="0" smtClean="0"/>
              <a:t>Multifunkčné CNC obrábacie centrá dokážu znížiť počet </a:t>
            </a:r>
            <a:r>
              <a:rPr lang="sk-SK" sz="2900" dirty="0" err="1" smtClean="0"/>
              <a:t>medzikrokov</a:t>
            </a:r>
            <a:r>
              <a:rPr lang="sk-SK" sz="2900" dirty="0" smtClean="0"/>
              <a:t> vo výrobnom procese, čo výrobu výrazne urýchli. </a:t>
            </a:r>
            <a:endParaRPr lang="sk-SK" sz="2900" dirty="0" smtClean="0"/>
          </a:p>
          <a:p>
            <a:pPr marL="109728" indent="0">
              <a:buNone/>
            </a:pPr>
            <a:endParaRPr lang="sk-SK" sz="2900" dirty="0" smtClean="0"/>
          </a:p>
          <a:p>
            <a:r>
              <a:rPr lang="sk-SK" sz="2900" dirty="0" smtClean="0"/>
              <a:t>Vďaka automatizácii je proces výroby efektívnejší a bezpečnejší, nakoľko proces sa odohráva v uzavretej bunke. </a:t>
            </a:r>
            <a:endParaRPr lang="sk-SK" sz="29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Aké výhody poskytujú CNC obrábacie stroje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Významným </a:t>
            </a:r>
            <a:r>
              <a:rPr lang="sk-SK" sz="3200" dirty="0" err="1" smtClean="0"/>
              <a:t>benefitom</a:t>
            </a:r>
            <a:r>
              <a:rPr lang="sk-SK" sz="3200" dirty="0" smtClean="0"/>
              <a:t>, ktorý plynie z obrábania na CNC strojoch je tiež značná úspora nákladov. </a:t>
            </a:r>
            <a:endParaRPr lang="sk-SK" sz="3200" dirty="0" smtClean="0"/>
          </a:p>
          <a:p>
            <a:pPr marL="109728" indent="0">
              <a:buNone/>
            </a:pPr>
            <a:endParaRPr lang="sk-SK" sz="3200" dirty="0" smtClean="0"/>
          </a:p>
          <a:p>
            <a:r>
              <a:rPr lang="sk-SK" sz="3200" dirty="0" smtClean="0"/>
              <a:t>Stroje sú navyše veľmi presné, preto je minimalizované množstvo odpadu a vyrobenej súčiastky sú takmer dokonalé.</a:t>
            </a:r>
            <a:endParaRPr lang="sk-SK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Ďalšie výhody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rezbársky stroj na drev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3518" y="1357299"/>
            <a:ext cx="5309446" cy="5309446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CNC rezbársky stroj na drevo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CNC sústruh na ko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81137"/>
            <a:ext cx="6696649" cy="5027073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CNC sústruh na kov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 CNC obrábacích strojoch možno obrábať širokú škálu materiálov. K najčastejším patria rôzne druhy kovov. Okrem nich však možno obrábať napríklad drevo, sklo či plast, a dokonca aj grafit či gumu a podobne.</a:t>
            </a:r>
          </a:p>
          <a:p>
            <a:r>
              <a:rPr lang="sk-SK" dirty="0" smtClean="0"/>
              <a:t>Rozličnosť konštrukcie jednotlivých strojov vyžaduje štandardizáciu v určovaní jednotlivých osí. </a:t>
            </a:r>
          </a:p>
          <a:p>
            <a:r>
              <a:rPr lang="sk-SK" dirty="0" smtClean="0"/>
              <a:t>Používa sa pravouhlá sústava priestorových súradníc (karteziánsky súradnicový systém).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Aké materiály vie CNC stroj obrábať 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kartez sús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15293"/>
            <a:ext cx="5143536" cy="4979878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Karteziánsky súradnicový systém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r>
              <a:rPr lang="sk-SK" sz="3500" dirty="0" smtClean="0"/>
              <a:t>Najvyspelejšie CNC stroje umožňujú lineárny pohyb vo všetkých troch smeroch, vrátane rotácie okolo troch osí (systémy s pohybom v šiestich osiach</a:t>
            </a:r>
            <a:r>
              <a:rPr lang="sk-SK" sz="3500" dirty="0" smtClean="0"/>
              <a:t>).</a:t>
            </a:r>
          </a:p>
          <a:p>
            <a:pPr marL="109728" indent="0">
              <a:buNone/>
            </a:pPr>
            <a:endParaRPr lang="sk-SK" sz="3500" dirty="0" smtClean="0"/>
          </a:p>
          <a:p>
            <a:r>
              <a:rPr lang="sk-SK" sz="3500" dirty="0" smtClean="0"/>
              <a:t>Každý obrábací stroj je charakterizovaný kombináciou lineárnych - posuvných a rotačných pohybov.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kart súst CN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8080" y="1593278"/>
            <a:ext cx="5750002" cy="4878075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Posuvné a rotačné pohyby CNC strojov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900" dirty="0" smtClean="0"/>
              <a:t>konštrukcia musí mať vysokú tuhosť a presnosť prevedenia </a:t>
            </a:r>
          </a:p>
          <a:p>
            <a:r>
              <a:rPr lang="sk-SK" sz="2900" dirty="0" smtClean="0"/>
              <a:t>rezný režim pri automatickom chodu stroja musí byť čo najhospodárnejší </a:t>
            </a:r>
          </a:p>
          <a:p>
            <a:r>
              <a:rPr lang="sk-SK" sz="2900" dirty="0" smtClean="0"/>
              <a:t>vodiace plochy musia byť vyrobené s vysokou presnosťou a veľkou životnosťou, vhodnou konštrukciou je nutné zaistiť ľahkú vymeniteľnosť opotrebovaných častí</a:t>
            </a:r>
            <a:endParaRPr lang="sk-SK" sz="29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Charakteristické znaky konštrukcie CNC strojov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r>
              <a:rPr lang="sk-SK" sz="2900" dirty="0" smtClean="0"/>
              <a:t>automatickú výmenu nástrojov počas pracovného cyklu stroja zaisťujú systémy automatickej výmeny nástrojov </a:t>
            </a:r>
          </a:p>
          <a:p>
            <a:r>
              <a:rPr lang="sk-SK" sz="2900" dirty="0" smtClean="0"/>
              <a:t>pre zaistenie opracovania obrobkov z viacerých strán pri jednom upnutí slúžia rôzne upínacie prípravky, otočné a sklopné stoly, osobitne navrhnuté palety atď.</a:t>
            </a:r>
          </a:p>
          <a:p>
            <a:r>
              <a:rPr lang="sk-SK" sz="2900" dirty="0" smtClean="0"/>
              <a:t>automatický cyklus CNC strojov vyžaduje tzv. trieskové hospodárstvo - čistenie a odvod triesok</a:t>
            </a:r>
            <a:endParaRPr lang="sk-SK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800" dirty="0" smtClean="0"/>
              <a:t>Základnú časť všetkých číslicovo riadených obrábacích strojov tvorí lôžko alebo rám stroja. </a:t>
            </a:r>
          </a:p>
          <a:p>
            <a:r>
              <a:rPr lang="sk-SK" sz="2800" dirty="0" smtClean="0"/>
              <a:t>Vodiace plochy môžu byť klzné, valivé, hydrostatické, </a:t>
            </a:r>
            <a:r>
              <a:rPr lang="sk-SK" sz="2800" dirty="0" err="1" smtClean="0"/>
              <a:t>servostatické</a:t>
            </a:r>
            <a:r>
              <a:rPr lang="sk-SK" sz="2800" dirty="0" smtClean="0"/>
              <a:t>, </a:t>
            </a:r>
            <a:r>
              <a:rPr lang="sk-SK" sz="2800" dirty="0" err="1" smtClean="0"/>
              <a:t>aerostatické</a:t>
            </a:r>
            <a:r>
              <a:rPr lang="sk-SK" sz="2800" dirty="0" smtClean="0"/>
              <a:t> alebo kombinované.</a:t>
            </a:r>
          </a:p>
          <a:p>
            <a:r>
              <a:rPr lang="sk-SK" sz="2800" dirty="0" smtClean="0"/>
              <a:t>Pohon posuvov je riadený príkazmi od regulátora polohy na pohyb nástroja alebo obrobku. </a:t>
            </a:r>
            <a:endParaRPr lang="sk-SK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Komponenty CNC strojov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Schéma CNC stroja</a:t>
            </a:r>
            <a:endParaRPr lang="sk-SK" dirty="0"/>
          </a:p>
        </p:txBody>
      </p:sp>
      <p:pic>
        <p:nvPicPr>
          <p:cNvPr id="7" name="Zástupný symbol obsahu 6" descr="schéma CNC stroja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72587" y="2071678"/>
            <a:ext cx="4335341" cy="2948669"/>
          </a:xfrm>
        </p:spPr>
      </p:pic>
      <p:pic>
        <p:nvPicPr>
          <p:cNvPr id="8" name="Zástupný symbol obsahu 7" descr="schéma CNC 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438336" y="2209232"/>
            <a:ext cx="4419944" cy="271996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</TotalTime>
  <Words>353</Words>
  <Application>Microsoft Office PowerPoint</Application>
  <PresentationFormat>Prezentácia na obrazovke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Hala</vt:lpstr>
      <vt:lpstr>    CNC stroje – 2. časť Konštrukcia, výhody a možnosti využitia  </vt:lpstr>
      <vt:lpstr>Aké materiály vie CNC stroj obrábať ?</vt:lpstr>
      <vt:lpstr>Karteziánsky súradnicový systém</vt:lpstr>
      <vt:lpstr>Prezentácia programu PowerPoint</vt:lpstr>
      <vt:lpstr>Posuvné a rotačné pohyby CNC strojov </vt:lpstr>
      <vt:lpstr>Charakteristické znaky konštrukcie CNC strojov</vt:lpstr>
      <vt:lpstr>Prezentácia programu PowerPoint</vt:lpstr>
      <vt:lpstr>Komponenty CNC strojov</vt:lpstr>
      <vt:lpstr>Schéma CNC stroja</vt:lpstr>
      <vt:lpstr>Aké výhody poskytujú CNC obrábacie stroje ?</vt:lpstr>
      <vt:lpstr>Ďalšie výhody</vt:lpstr>
      <vt:lpstr>CNC rezbársky stroj na drevo</vt:lpstr>
      <vt:lpstr>CNC sústruh na kov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 stroje</dc:title>
  <dc:creator>Zuzka</dc:creator>
  <cp:lastModifiedBy>Ladislav Katona</cp:lastModifiedBy>
  <cp:revision>15</cp:revision>
  <dcterms:created xsi:type="dcterms:W3CDTF">2019-11-03T13:25:49Z</dcterms:created>
  <dcterms:modified xsi:type="dcterms:W3CDTF">2021-01-25T15:42:10Z</dcterms:modified>
</cp:coreProperties>
</file>