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5" r:id="rId10"/>
    <p:sldId id="266" r:id="rId11"/>
    <p:sldId id="264" r:id="rId12"/>
  </p:sldIdLst>
  <p:sldSz cx="9144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B57AC7-0488-4C91-A8E7-DA86ED17F996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EB977B-55CC-471C-A491-D7548AB23F3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97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E977C4-45D4-4D90-8C1C-C8DD5A0138CF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684E6D-5359-48FF-AF5E-21DE7C2E4A6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749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5E1E38-A8F4-413F-A5D0-20E31E1D06D9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59209A-FEA2-4D79-A5EC-C1037DA1579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94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F18F8-030B-4154-872C-064CA644E384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5A4BF-021B-4E91-BE59-83DABFF5061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91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CA3D14-66FB-4560-AC91-7E341EB8686D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E33B33-5238-4B94-B810-1855095A653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394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7F1CE-E01B-4387-B909-FFCC0D1D726C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4A50E0-68E6-4A57-88CA-941D83DA971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52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51D7E2-D0C7-4381-80D5-371E7EB04FA7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8" name="Zástupný symbol päty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E251F6-6401-48E2-8281-F342C16A9CC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138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632FBA-C515-451B-A22E-AAC4EDA38F6F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4ADE1-43EF-43A2-B394-909DDAA8AF1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3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A8362-350E-462F-8BBC-31F3804834EA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3" name="Zástupný symbol päty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čísla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DC1F58-7F26-4631-835E-E9382E2BC3F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3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45D9F9-C4D0-4C13-B313-2C8477B7B433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E9567A-1504-42D7-AFD2-D5BD30FEE57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78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8A9C47-B818-4717-A2E1-E31B913BAFD4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8D64ED-0537-44BF-A3E2-D7C69CB29E1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1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13FD39F-DD06-451E-873D-5351F667A2CD}" type="datetime1">
              <a:rPr lang="sk-SK"/>
              <a:pPr lvl="0"/>
              <a:t>20.1.2021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842DD83-E5C6-4DD3-8A78-DB42CFB2360E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sk-S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sk-S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sk-S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_qYFocrcJY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youtube.com/watch?v=HMCk2Ri0Dm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VpfdiJyPmo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BKpBATRCK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0" y="965798"/>
            <a:ext cx="5758406" cy="1470026"/>
          </a:xfrm>
        </p:spPr>
        <p:txBody>
          <a:bodyPr/>
          <a:lstStyle/>
          <a:p>
            <a:pPr lvl="0"/>
            <a:r>
              <a:rPr lang="sk-SK">
                <a:solidFill>
                  <a:srgbClr val="FFFFFF"/>
                </a:solidFill>
              </a:rPr>
              <a:t>Džez na Slovensku </a:t>
            </a:r>
            <a:br>
              <a:rPr lang="sk-SK">
                <a:solidFill>
                  <a:srgbClr val="FFFFFF"/>
                </a:solidFill>
              </a:rPr>
            </a:br>
            <a:r>
              <a:rPr lang="sk-SK">
                <a:solidFill>
                  <a:srgbClr val="FFFFFF"/>
                </a:solidFill>
              </a:rPr>
              <a:t>a v Čechách</a:t>
            </a:r>
          </a:p>
        </p:txBody>
      </p:sp>
      <p:pic>
        <p:nvPicPr>
          <p:cNvPr id="3" name="Picture 2" descr="http://static.hudba.zoznam.sk/media/obrazky/magazin/galeria/36339/peter-lipa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556" y="3230876"/>
            <a:ext cx="4072929" cy="26484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scena.cz/fota/db/cas3r231652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8406" y="1700811"/>
            <a:ext cx="3168350" cy="41785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369307" y="130045"/>
            <a:ext cx="8229600" cy="947931"/>
          </a:xfrm>
        </p:spPr>
        <p:txBody>
          <a:bodyPr anchorCtr="1"/>
          <a:lstStyle/>
          <a:p>
            <a:pPr marL="0" lvl="0" indent="0" algn="ctr">
              <a:spcBef>
                <a:spcPts val="1100"/>
              </a:spcBef>
              <a:buNone/>
            </a:pPr>
            <a:r>
              <a:rPr lang="sk-SK" sz="4400"/>
              <a:t>Peter Lipa</a:t>
            </a:r>
          </a:p>
          <a:p>
            <a:pPr lvl="0" algn="ctr">
              <a:spcBef>
                <a:spcPts val="1100"/>
              </a:spcBef>
            </a:pPr>
            <a:endParaRPr lang="sk-SK" sz="4400"/>
          </a:p>
          <a:p>
            <a:pPr marL="0" lvl="0" indent="0" algn="ctr">
              <a:spcBef>
                <a:spcPts val="1100"/>
              </a:spcBef>
              <a:buNone/>
            </a:pPr>
            <a:endParaRPr lang="sk-SK" sz="4400"/>
          </a:p>
        </p:txBody>
      </p:sp>
      <p:pic>
        <p:nvPicPr>
          <p:cNvPr id="3" name="Obrázo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87" r="20180"/>
          <a:stretch>
            <a:fillRect/>
          </a:stretch>
        </p:blipFill>
        <p:spPr>
          <a:xfrm>
            <a:off x="139702" y="912872"/>
            <a:ext cx="5054602" cy="46386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67" t="12303" r="30333"/>
          <a:stretch>
            <a:fillRect/>
          </a:stretch>
        </p:blipFill>
        <p:spPr>
          <a:xfrm>
            <a:off x="5181603" y="912872"/>
            <a:ext cx="3962396" cy="46276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270" r="14015"/>
          <a:stretch>
            <a:fillRect/>
          </a:stretch>
        </p:blipFill>
        <p:spPr>
          <a:xfrm>
            <a:off x="2705096" y="2725067"/>
            <a:ext cx="3644898" cy="40252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BlokTextu 8"/>
          <p:cNvSpPr txBox="1"/>
          <p:nvPr/>
        </p:nvSpPr>
        <p:spPr>
          <a:xfrm>
            <a:off x="6985001" y="5822240"/>
            <a:ext cx="215899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6"/>
              </a:rPr>
              <a:t>Ukážka</a:t>
            </a:r>
            <a:endParaRPr lang="sk-SK" sz="3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432812" y="2746244"/>
            <a:ext cx="8229600" cy="947931"/>
          </a:xfrm>
        </p:spPr>
        <p:txBody>
          <a:bodyPr anchorCtr="1"/>
          <a:lstStyle/>
          <a:p>
            <a:pPr marL="0" lvl="0" indent="0" algn="ctr">
              <a:spcBef>
                <a:spcPts val="1100"/>
              </a:spcBef>
              <a:buNone/>
            </a:pPr>
            <a:r>
              <a:rPr lang="sk-SK" sz="4400"/>
              <a:t>Ďakujem za pozornosť!!!</a:t>
            </a:r>
          </a:p>
          <a:p>
            <a:pPr lvl="0" algn="ctr">
              <a:spcBef>
                <a:spcPts val="1100"/>
              </a:spcBef>
            </a:pPr>
            <a:endParaRPr lang="sk-SK" sz="4400"/>
          </a:p>
          <a:p>
            <a:pPr marL="0" lvl="0" indent="0" algn="ctr">
              <a:spcBef>
                <a:spcPts val="1100"/>
              </a:spcBef>
              <a:buNone/>
            </a:pPr>
            <a:endParaRPr lang="sk-SK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CCC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7795" y="274640"/>
            <a:ext cx="6489697" cy="1143000"/>
          </a:xfrm>
        </p:spPr>
        <p:txBody>
          <a:bodyPr/>
          <a:lstStyle/>
          <a:p>
            <a:pPr lvl="0"/>
            <a:r>
              <a:rPr lang="sk-SK" b="1"/>
              <a:t>Vznik džezu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77795" y="1628784"/>
            <a:ext cx="8229600" cy="4525959"/>
          </a:xfrm>
        </p:spPr>
        <p:txBody>
          <a:bodyPr/>
          <a:lstStyle/>
          <a:p>
            <a:pPr lvl="0">
              <a:buChar char="-"/>
            </a:pPr>
            <a:r>
              <a:rPr lang="sk-SK"/>
              <a:t>z USA v 20. – 30. rokoch 20. storočia</a:t>
            </a:r>
          </a:p>
          <a:p>
            <a:pPr lvl="0">
              <a:buChar char="-"/>
            </a:pPr>
            <a:r>
              <a:rPr lang="sk-SK"/>
              <a:t>priekopníkom v ČR – spevák, skladateľ </a:t>
            </a:r>
          </a:p>
          <a:p>
            <a:pPr marL="0" lvl="0" indent="0">
              <a:buNone/>
            </a:pPr>
            <a:r>
              <a:rPr lang="sk-SK"/>
              <a:t>    a kapelník </a:t>
            </a:r>
            <a:r>
              <a:rPr lang="sk-SK" b="1"/>
              <a:t>Rudolf Antonín Dvorský </a:t>
            </a:r>
          </a:p>
          <a:p>
            <a:pPr lvl="0">
              <a:buChar char="-"/>
            </a:pPr>
            <a:r>
              <a:rPr lang="sk-SK"/>
              <a:t>v SR skladateľ – </a:t>
            </a:r>
            <a:r>
              <a:rPr lang="sk-SK" b="1"/>
              <a:t>Gejza Dusík</a:t>
            </a:r>
            <a:br>
              <a:rPr lang="sk-SK" b="1"/>
            </a:br>
            <a:endParaRPr lang="sk-SK" b="1"/>
          </a:p>
          <a:p>
            <a:pPr lvl="0">
              <a:buChar char="-"/>
            </a:pPr>
            <a:r>
              <a:rPr lang="sk-SK" b="1"/>
              <a:t>1.</a:t>
            </a:r>
            <a:r>
              <a:rPr lang="sk-SK"/>
              <a:t> skladateľom, ktorý písal </a:t>
            </a:r>
          </a:p>
          <a:p>
            <a:pPr marL="0" lvl="0" indent="0">
              <a:buNone/>
            </a:pPr>
            <a:r>
              <a:rPr lang="sk-SK"/>
              <a:t>        džezovú hudbu na eur. úrovni –</a:t>
            </a:r>
          </a:p>
          <a:p>
            <a:pPr marL="0" lvl="0" indent="0">
              <a:buNone/>
            </a:pPr>
            <a:r>
              <a:rPr lang="sk-SK" b="1"/>
              <a:t>                                   Jaroslav Ježek                                                </a:t>
            </a:r>
          </a:p>
        </p:txBody>
      </p:sp>
      <p:pic>
        <p:nvPicPr>
          <p:cNvPr id="4" name="Picture 2" descr="http://www.gramofonove-desky.cz/fotocache/bigorig/Dvorsk-R-A-1-1969_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236" y="63495"/>
            <a:ext cx="1889763" cy="2385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http://www.supershop.sk/obrazky/69990_dusik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3527" y="2567955"/>
            <a:ext cx="1779065" cy="21778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http://img.ucps.cz/skladatele/jezek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63527" y="4814032"/>
            <a:ext cx="1779065" cy="19296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604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12801" y="571500"/>
            <a:ext cx="3860797" cy="1143000"/>
          </a:xfrm>
        </p:spPr>
        <p:txBody>
          <a:bodyPr/>
          <a:lstStyle/>
          <a:p>
            <a:pPr lvl="0"/>
            <a:r>
              <a:rPr lang="sk-SK" b="1">
                <a:solidFill>
                  <a:srgbClr val="FFFFFF"/>
                </a:solidFill>
              </a:rPr>
              <a:t>Jaroslav  Ježek </a:t>
            </a:r>
            <a:br>
              <a:rPr lang="sk-SK" b="1">
                <a:solidFill>
                  <a:srgbClr val="FFFFFF"/>
                </a:solidFill>
              </a:rPr>
            </a:br>
            <a:r>
              <a:rPr lang="sk-SK" sz="2000" b="1">
                <a:solidFill>
                  <a:srgbClr val="FFFFFF"/>
                </a:solidFill>
              </a:rPr>
              <a:t>(*1906 Praha + 1942 NY – USA)</a:t>
            </a:r>
            <a:endParaRPr lang="sk-SK" b="1">
              <a:solidFill>
                <a:srgbClr val="FFFFFF"/>
              </a:solidFill>
            </a:endParaRP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0" y="2286000"/>
            <a:ext cx="8229600" cy="358140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</a:rPr>
              <a:t>skvelo improvizujúci český skladateľ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</a:rPr>
              <a:t>autor – tanečnej, divadelnej a filmovej hudby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</a:rPr>
              <a:t>narodil sa v rodine krajčíra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</a:rPr>
              <a:t>od detstva trpel šedým zákalom, prekonal šarlach, takmer ohluchol, mal choré ľadviny,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</a:rPr>
              <a:t>Patril medzi najtalentovanejších žiakov pražského konzervatória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</a:rPr>
              <a:t>Jeho učiteľom: </a:t>
            </a:r>
            <a:r>
              <a:rPr lang="sk-SK" b="1">
                <a:solidFill>
                  <a:srgbClr val="FFFFFF"/>
                </a:solidFill>
              </a:rPr>
              <a:t>Jozef Suk</a:t>
            </a:r>
          </a:p>
        </p:txBody>
      </p:sp>
      <p:pic>
        <p:nvPicPr>
          <p:cNvPr id="4" name="Picture 2" descr="http://img.radio.cz/pictures/muzikanti/jezek_jaroslav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4828" y="50804"/>
            <a:ext cx="2106777" cy="26334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VÃ½sledok vyhÄ¾adÃ¡vania obrÃ¡zkov pre dopyt Josef Su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898"/>
          <a:stretch>
            <a:fillRect/>
          </a:stretch>
        </p:blipFill>
        <p:spPr>
          <a:xfrm>
            <a:off x="7282327" y="4660897"/>
            <a:ext cx="1683867" cy="19939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5351928" y="6070024"/>
            <a:ext cx="193039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Josef SUK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604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241301" y="304796"/>
            <a:ext cx="8229600" cy="6286500"/>
          </a:xfr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sk-SK" sz="19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>
                <a:solidFill>
                  <a:srgbClr val="FFFFFF"/>
                </a:solidFill>
              </a:rPr>
              <a:t>„Nesmrteľné trio“: skladal hudbu k textom  </a:t>
            </a:r>
            <a:r>
              <a:rPr lang="sk-SK" b="1">
                <a:solidFill>
                  <a:srgbClr val="FFFFFF"/>
                </a:solidFill>
              </a:rPr>
              <a:t>Jiřího Voskovca a Jana Wericha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r>
              <a:rPr lang="sk-SK">
                <a:solidFill>
                  <a:srgbClr val="FFFFFF"/>
                </a:solidFill>
              </a:rPr>
              <a:t>- v medzivojnovom období sa vydal do Paríža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Char char="-"/>
            </a:pPr>
            <a:r>
              <a:rPr lang="sk-SK">
                <a:solidFill>
                  <a:srgbClr val="FFFFFF"/>
                </a:solidFill>
              </a:rPr>
              <a:t>1939 emigroval do USA, tam pôsobil ako zbormajster spevokolu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Char char="-"/>
            </a:pPr>
            <a:r>
              <a:rPr lang="sk-SK">
                <a:solidFill>
                  <a:srgbClr val="FFFFFF"/>
                </a:solidFill>
              </a:rPr>
              <a:t>Oženil sa s milovanou Frances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Char char="-"/>
            </a:pPr>
            <a:r>
              <a:rPr lang="sk-SK">
                <a:solidFill>
                  <a:srgbClr val="FFFFFF"/>
                </a:solidFill>
              </a:rPr>
              <a:t>1941 bol hospitalizovaný a na Nový rok 1942 zomrel na chronické ľadvinové ochorenie vo veku 35 rokov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sk-SK" sz="1900"/>
          </a:p>
        </p:txBody>
      </p:sp>
      <p:pic>
        <p:nvPicPr>
          <p:cNvPr id="3" name="Picture 4" descr="J.J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78" y="4070826"/>
            <a:ext cx="3235320" cy="26554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604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241301" y="304796"/>
            <a:ext cx="8229600" cy="6286500"/>
          </a:xfr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500"/>
              </a:spcBef>
              <a:buNone/>
            </a:pPr>
            <a:endParaRPr lang="sk-SK" sz="19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sk-SK" sz="1900"/>
          </a:p>
        </p:txBody>
      </p:sp>
      <p:pic>
        <p:nvPicPr>
          <p:cNvPr id="3" name="Picture 2" descr="http://nd04.jxs.cz/464/415/e44d122dc7_70297843_o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0979" y="304796"/>
            <a:ext cx="6096003" cy="56578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1"/>
          <p:cNvSpPr txBox="1"/>
          <p:nvPr/>
        </p:nvSpPr>
        <p:spPr>
          <a:xfrm>
            <a:off x="1270001" y="6172200"/>
            <a:ext cx="699770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Jiří Voskovec                     Jan Werich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B3A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/>
              <a:t>Život je jen náhoda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 sz="2200" dirty="0">
                <a:hlinkClick r:id="rId2"/>
              </a:rPr>
              <a:t>http://www.youtube.com/watch?v=HMCk2Ri0DmQ</a:t>
            </a:r>
            <a:endParaRPr lang="sk-SK" sz="2200" dirty="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sk-SK" sz="2200" b="1" dirty="0"/>
              <a:t>Život je jen náhoda, jednou </a:t>
            </a:r>
            <a:r>
              <a:rPr lang="sk-SK" sz="2200" b="1" dirty="0" err="1"/>
              <a:t>jsi</a:t>
            </a:r>
            <a:r>
              <a:rPr lang="sk-SK" sz="2200" b="1" dirty="0"/>
              <a:t> dole, jednou </a:t>
            </a:r>
            <a:r>
              <a:rPr lang="sk-SK" sz="2200" b="1" dirty="0" err="1"/>
              <a:t>nahoře</a:t>
            </a:r>
            <a:r>
              <a:rPr lang="sk-SK" sz="2200" b="1" dirty="0"/>
              <a:t>,</a:t>
            </a:r>
            <a:br>
              <a:rPr lang="sk-SK" sz="2200" b="1" dirty="0"/>
            </a:br>
            <a:r>
              <a:rPr lang="sk-SK" sz="2200" b="1" dirty="0"/>
              <a:t/>
            </a:r>
            <a:br>
              <a:rPr lang="sk-SK" sz="2200" b="1" dirty="0"/>
            </a:br>
            <a:r>
              <a:rPr lang="sk-SK" sz="2200" b="1" dirty="0"/>
              <a:t>život plyne jak voda a </a:t>
            </a:r>
            <a:r>
              <a:rPr lang="sk-SK" sz="2200" b="1" dirty="0" err="1"/>
              <a:t>smrt</a:t>
            </a:r>
            <a:r>
              <a:rPr lang="sk-SK" sz="2200" b="1" dirty="0"/>
              <a:t> je </a:t>
            </a:r>
            <a:r>
              <a:rPr lang="sk-SK" sz="2200" b="1" dirty="0" err="1"/>
              <a:t>jako</a:t>
            </a:r>
            <a:r>
              <a:rPr lang="sk-SK" sz="2200" b="1" dirty="0"/>
              <a:t> </a:t>
            </a:r>
            <a:r>
              <a:rPr lang="sk-SK" sz="2200" b="1" dirty="0" err="1"/>
              <a:t>moře</a:t>
            </a:r>
            <a:r>
              <a:rPr lang="sk-SK" sz="2200" b="1" dirty="0"/>
              <a:t>,</a:t>
            </a:r>
            <a:br>
              <a:rPr lang="sk-SK" sz="2200" b="1" dirty="0"/>
            </a:br>
            <a:r>
              <a:rPr lang="sk-SK" sz="2200" b="1" dirty="0"/>
              <a:t/>
            </a:r>
            <a:br>
              <a:rPr lang="sk-SK" sz="2200" b="1" dirty="0"/>
            </a:br>
            <a:r>
              <a:rPr lang="sk-SK" sz="2200" b="1" dirty="0"/>
              <a:t>každý k </a:t>
            </a:r>
            <a:r>
              <a:rPr lang="sk-SK" sz="2200" b="1" dirty="0" err="1"/>
              <a:t>moři</a:t>
            </a:r>
            <a:r>
              <a:rPr lang="sk-SK" sz="2200" b="1" dirty="0"/>
              <a:t> </a:t>
            </a:r>
            <a:r>
              <a:rPr lang="sk-SK" sz="2200" b="1" dirty="0" err="1"/>
              <a:t>dopluje</a:t>
            </a:r>
            <a:r>
              <a:rPr lang="sk-SK" sz="2200" b="1" dirty="0"/>
              <a:t>, </a:t>
            </a:r>
            <a:r>
              <a:rPr lang="sk-SK" sz="2200" b="1" dirty="0" err="1"/>
              <a:t>někdo</a:t>
            </a:r>
            <a:r>
              <a:rPr lang="sk-SK" sz="2200" b="1" dirty="0"/>
              <a:t> </a:t>
            </a:r>
            <a:r>
              <a:rPr lang="sk-SK" sz="2200" b="1" dirty="0" err="1"/>
              <a:t>dříve</a:t>
            </a:r>
            <a:r>
              <a:rPr lang="sk-SK" sz="2200" b="1" dirty="0"/>
              <a:t> a </a:t>
            </a:r>
            <a:r>
              <a:rPr lang="sk-SK" sz="2200" b="1" dirty="0" err="1"/>
              <a:t>někdo</a:t>
            </a:r>
            <a:r>
              <a:rPr lang="sk-SK" sz="2200" b="1" dirty="0"/>
              <a:t> </a:t>
            </a:r>
            <a:r>
              <a:rPr lang="sk-SK" sz="2200" b="1" dirty="0" err="1"/>
              <a:t>později</a:t>
            </a:r>
            <a:r>
              <a:rPr lang="sk-SK" sz="2200" b="1" dirty="0"/>
              <a:t>,</a:t>
            </a:r>
            <a:br>
              <a:rPr lang="sk-SK" sz="2200" b="1" dirty="0"/>
            </a:br>
            <a:r>
              <a:rPr lang="sk-SK" sz="2200" b="1" dirty="0"/>
              <a:t/>
            </a:r>
            <a:br>
              <a:rPr lang="sk-SK" sz="2200" b="1" dirty="0"/>
            </a:br>
            <a:r>
              <a:rPr lang="sk-SK" sz="2200" b="1" dirty="0" err="1"/>
              <a:t>kdo</a:t>
            </a:r>
            <a:r>
              <a:rPr lang="sk-SK" sz="2200" b="1" dirty="0"/>
              <a:t> v </a:t>
            </a:r>
            <a:r>
              <a:rPr lang="sk-SK" sz="2200" b="1" dirty="0" err="1"/>
              <a:t>životě</a:t>
            </a:r>
            <a:r>
              <a:rPr lang="sk-SK" sz="2200" b="1" dirty="0"/>
              <a:t> miluje, </a:t>
            </a:r>
            <a:r>
              <a:rPr lang="sk-SK" sz="2200" b="1" dirty="0" err="1"/>
              <a:t>ať</a:t>
            </a:r>
            <a:r>
              <a:rPr lang="sk-SK" sz="2200" b="1" dirty="0"/>
              <a:t> </a:t>
            </a:r>
            <a:r>
              <a:rPr lang="sk-SK" sz="2200" b="1" dirty="0" err="1"/>
              <a:t>neztrácí</a:t>
            </a:r>
            <a:r>
              <a:rPr lang="sk-SK" sz="2200" b="1" dirty="0"/>
              <a:t> </a:t>
            </a:r>
            <a:r>
              <a:rPr lang="sk-SK" sz="2200" b="1" dirty="0" err="1"/>
              <a:t>naději</a:t>
            </a:r>
            <a:r>
              <a:rPr lang="sk-SK" sz="2200" b="1" dirty="0"/>
              <a:t>,</a:t>
            </a:r>
            <a:br>
              <a:rPr lang="sk-SK" sz="2200" b="1" dirty="0"/>
            </a:br>
            <a:r>
              <a:rPr lang="sk-SK" sz="2200" b="1" dirty="0"/>
              <a:t/>
            </a:r>
            <a:br>
              <a:rPr lang="sk-SK" sz="2200" b="1" dirty="0"/>
            </a:br>
            <a:r>
              <a:rPr lang="sk-SK" sz="2200" b="1" dirty="0"/>
              <a:t>až uvidíš v </a:t>
            </a:r>
            <a:r>
              <a:rPr lang="sk-SK" sz="2200" b="1" dirty="0" err="1"/>
              <a:t>životě</a:t>
            </a:r>
            <a:r>
              <a:rPr lang="sk-SK" sz="2200" b="1" dirty="0"/>
              <a:t> zázraky, </a:t>
            </a:r>
            <a:r>
              <a:rPr lang="sk-SK" sz="2200" b="1" dirty="0" err="1"/>
              <a:t>které</a:t>
            </a:r>
            <a:r>
              <a:rPr lang="sk-SK" sz="2200" b="1" dirty="0"/>
              <a:t> jenom láska </a:t>
            </a:r>
            <a:r>
              <a:rPr lang="sk-SK" sz="2200" b="1" dirty="0" err="1"/>
              <a:t>umí</a:t>
            </a:r>
            <a:r>
              <a:rPr lang="sk-SK" sz="2200" b="1" dirty="0"/>
              <a:t>,</a:t>
            </a:r>
            <a:br>
              <a:rPr lang="sk-SK" sz="2200" b="1" dirty="0"/>
            </a:br>
            <a:r>
              <a:rPr lang="sk-SK" sz="2200" b="1" dirty="0"/>
              <a:t/>
            </a:r>
            <a:br>
              <a:rPr lang="sk-SK" sz="2200" b="1" dirty="0"/>
            </a:br>
            <a:r>
              <a:rPr lang="sk-SK" sz="2200" b="1" dirty="0"/>
              <a:t>zlaté rybky vyletí nad mraky, </a:t>
            </a:r>
            <a:r>
              <a:rPr lang="sk-SK" sz="2200" b="1" dirty="0" err="1"/>
              <a:t>pak</a:t>
            </a:r>
            <a:r>
              <a:rPr lang="sk-SK" sz="2200" b="1" dirty="0"/>
              <a:t> </a:t>
            </a:r>
            <a:r>
              <a:rPr lang="sk-SK" sz="2200" b="1" dirty="0" err="1"/>
              <a:t>porozumíš</a:t>
            </a:r>
            <a:r>
              <a:rPr lang="sk-SK" sz="2200" b="1" dirty="0"/>
              <a:t>,</a:t>
            </a:r>
            <a:br>
              <a:rPr lang="sk-SK" sz="2200" b="1" dirty="0"/>
            </a:br>
            <a:r>
              <a:rPr lang="sk-SK" sz="2200" b="1" dirty="0"/>
              <a:t/>
            </a:r>
            <a:br>
              <a:rPr lang="sk-SK" sz="2200" b="1" dirty="0"/>
            </a:br>
            <a:r>
              <a:rPr lang="sk-SK" sz="2200" b="1" dirty="0"/>
              <a:t>že je život jak voda, </a:t>
            </a:r>
            <a:r>
              <a:rPr lang="sk-SK" sz="2200" b="1" dirty="0" err="1"/>
              <a:t>kterou</a:t>
            </a:r>
            <a:r>
              <a:rPr lang="sk-SK" sz="2200" b="1" dirty="0"/>
              <a:t> láska </a:t>
            </a:r>
            <a:r>
              <a:rPr lang="sk-SK" sz="2200" b="1" dirty="0" err="1"/>
              <a:t>ve</a:t>
            </a:r>
            <a:r>
              <a:rPr lang="sk-SK" sz="2200" b="1" dirty="0"/>
              <a:t> víno </a:t>
            </a:r>
            <a:r>
              <a:rPr lang="sk-SK" sz="2200" b="1" dirty="0" err="1"/>
              <a:t>promění</a:t>
            </a:r>
            <a:r>
              <a:rPr lang="sk-SK" sz="2200" b="1" dirty="0"/>
              <a:t>,</a:t>
            </a:r>
            <a:br>
              <a:rPr lang="sk-SK" sz="2200" b="1" dirty="0"/>
            </a:br>
            <a:r>
              <a:rPr lang="sk-SK" sz="2200" b="1" dirty="0"/>
              <a:t/>
            </a:r>
            <a:br>
              <a:rPr lang="sk-SK" sz="2200" b="1" dirty="0"/>
            </a:br>
            <a:r>
              <a:rPr lang="sk-SK" sz="2200" b="1" dirty="0"/>
              <a:t>láska že je náhoda a bez </a:t>
            </a:r>
            <a:r>
              <a:rPr lang="sk-SK" sz="2200" b="1" dirty="0" err="1"/>
              <a:t>ní</a:t>
            </a:r>
            <a:r>
              <a:rPr lang="sk-SK" sz="2200" b="1" dirty="0"/>
              <a:t> </a:t>
            </a:r>
            <a:r>
              <a:rPr lang="sk-SK" sz="2200" b="1" dirty="0" err="1"/>
              <a:t>štěstí</a:t>
            </a:r>
            <a:r>
              <a:rPr lang="sk-SK" sz="2200" b="1" dirty="0"/>
              <a:t> </a:t>
            </a:r>
            <a:r>
              <a:rPr lang="sk-SK" sz="2200" b="1" dirty="0" err="1"/>
              <a:t>není</a:t>
            </a:r>
            <a:r>
              <a:rPr lang="sk-SK" sz="2200" b="1" dirty="0"/>
              <a:t>.</a:t>
            </a:r>
          </a:p>
        </p:txBody>
      </p:sp>
      <p:pic>
        <p:nvPicPr>
          <p:cNvPr id="4" name="Picture 2" descr="http://easypiano.cz/cs/system/files/styles/medium/private/ZivotJeJen.gif?itok=l5nYmOUU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04251" y="2780928"/>
            <a:ext cx="2188442" cy="35277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34081"/>
          </a:xfrm>
        </p:spPr>
        <p:txBody>
          <a:bodyPr/>
          <a:lstStyle/>
          <a:p>
            <a:pPr lvl="0"/>
            <a:r>
              <a:rPr lang="sk-SK" sz="4000"/>
              <a:t>Slovenský džez</a:t>
            </a:r>
            <a:br>
              <a:rPr lang="sk-SK" sz="4000"/>
            </a:br>
            <a:endParaRPr lang="sk-SK" sz="4000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620685"/>
            <a:ext cx="8229600" cy="5505474"/>
          </a:xfrm>
          <a:blipFill>
            <a:blip r:embed="rId2"/>
            <a:tile sx="100000" sy="100000" algn="tl"/>
          </a:blipFill>
        </p:spPr>
        <p:txBody>
          <a:bodyPr/>
          <a:lstStyle/>
          <a:p>
            <a:pPr lvl="0"/>
            <a:r>
              <a:rPr lang="sk-SK"/>
              <a:t>Rozvíjal sa v 50. rokoch</a:t>
            </a:r>
          </a:p>
          <a:p>
            <a:pPr lvl="0"/>
            <a:r>
              <a:rPr lang="sk-SK"/>
              <a:t>Malé zoskupenia mladých hudobníkov  hrávali v študentských kluboch, internátoch</a:t>
            </a:r>
          </a:p>
          <a:p>
            <a:pPr lvl="0"/>
            <a:r>
              <a:rPr lang="sk-SK"/>
              <a:t>Klavírista </a:t>
            </a:r>
            <a:r>
              <a:rPr lang="sk-SK" b="1"/>
              <a:t>Ladislav Gerhardt</a:t>
            </a:r>
          </a:p>
          <a:p>
            <a:pPr lvl="0"/>
            <a:r>
              <a:rPr lang="sk-SK"/>
              <a:t>Trubkár </a:t>
            </a:r>
            <a:r>
              <a:rPr lang="sk-SK" b="1"/>
              <a:t>Laco Deczi</a:t>
            </a:r>
          </a:p>
          <a:p>
            <a:pPr lvl="0"/>
            <a:endParaRPr lang="sk-SK"/>
          </a:p>
          <a:p>
            <a:pPr lvl="0"/>
            <a:r>
              <a:rPr lang="sk-SK"/>
              <a:t>Džezový spevák a skladateľ </a:t>
            </a:r>
            <a:r>
              <a:rPr lang="sk-SK" b="1"/>
              <a:t>Peter Lipa</a:t>
            </a:r>
          </a:p>
          <a:p>
            <a:pPr lvl="0"/>
            <a:r>
              <a:rPr lang="sk-SK" b="1"/>
              <a:t>- </a:t>
            </a:r>
            <a:r>
              <a:rPr lang="sk-SK"/>
              <a:t>je „otcom“ </a:t>
            </a:r>
            <a:r>
              <a:rPr lang="sk-SK" b="1"/>
              <a:t>Bratislavských džezových dní“</a:t>
            </a:r>
            <a:endParaRPr lang="sk-SK"/>
          </a:p>
        </p:txBody>
      </p:sp>
      <p:pic>
        <p:nvPicPr>
          <p:cNvPr id="4" name="Picture 2" descr="http://www.sme.sk/vydania/20030201/photo/9-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1255" y="2173583"/>
            <a:ext cx="1527898" cy="13393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http://www.fotoaparat.cz/g/08/04/20/517974_e584d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1964" y="2780928"/>
            <a:ext cx="1978039" cy="13714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http://www.divadlozilina.eu/files/jpg/988-peter-lipa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85199" y="3577800"/>
            <a:ext cx="1715130" cy="11491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 descr="http://www.musicpress.sk/wp-content/sklad/2013/04/logo_bjdja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59" y="5301206"/>
            <a:ext cx="7776862" cy="14307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6" r="10571"/>
          <a:stretch>
            <a:fillRect/>
          </a:stretch>
        </p:blipFill>
        <p:spPr>
          <a:xfrm>
            <a:off x="216913" y="1136699"/>
            <a:ext cx="5797552" cy="37528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216913" y="295140"/>
            <a:ext cx="8229600" cy="947931"/>
          </a:xfrm>
        </p:spPr>
        <p:txBody>
          <a:bodyPr anchorCtr="1"/>
          <a:lstStyle/>
          <a:p>
            <a:pPr marL="0" lvl="0" indent="0" algn="ctr">
              <a:spcBef>
                <a:spcPts val="1100"/>
              </a:spcBef>
              <a:buNone/>
            </a:pPr>
            <a:r>
              <a:rPr lang="sk-SK" sz="4400"/>
              <a:t>Ladislav Gerhardth</a:t>
            </a:r>
          </a:p>
          <a:p>
            <a:pPr lvl="0" algn="ctr">
              <a:spcBef>
                <a:spcPts val="1100"/>
              </a:spcBef>
            </a:pPr>
            <a:endParaRPr lang="sk-SK" sz="4400"/>
          </a:p>
          <a:p>
            <a:pPr marL="0" lvl="0" indent="0" algn="ctr">
              <a:spcBef>
                <a:spcPts val="1100"/>
              </a:spcBef>
              <a:buNone/>
            </a:pPr>
            <a:endParaRPr lang="sk-SK" sz="440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966" y="1638961"/>
            <a:ext cx="3320835" cy="50492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13" y="4889552"/>
            <a:ext cx="1714500" cy="1904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BlokTextu 6"/>
          <p:cNvSpPr txBox="1"/>
          <p:nvPr/>
        </p:nvSpPr>
        <p:spPr>
          <a:xfrm>
            <a:off x="2362196" y="5842055"/>
            <a:ext cx="2832097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6"/>
              </a:rPr>
              <a:t>Hudobná ukážka</a:t>
            </a:r>
            <a:endParaRPr lang="sk-SK" sz="2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369307" y="130045"/>
            <a:ext cx="3377190" cy="947931"/>
          </a:xfrm>
        </p:spPr>
        <p:txBody>
          <a:bodyPr anchorCtr="1"/>
          <a:lstStyle/>
          <a:p>
            <a:pPr marL="0" lvl="0" indent="0" algn="ctr">
              <a:spcBef>
                <a:spcPts val="1100"/>
              </a:spcBef>
              <a:buNone/>
            </a:pPr>
            <a:r>
              <a:rPr lang="sk-SK" sz="4400"/>
              <a:t>Laco Deczi</a:t>
            </a:r>
          </a:p>
          <a:p>
            <a:pPr lvl="0" algn="ctr">
              <a:spcBef>
                <a:spcPts val="1100"/>
              </a:spcBef>
            </a:pPr>
            <a:endParaRPr lang="sk-SK" sz="4400"/>
          </a:p>
          <a:p>
            <a:pPr marL="0" lvl="0" indent="0" algn="ctr">
              <a:spcBef>
                <a:spcPts val="1100"/>
              </a:spcBef>
              <a:buNone/>
            </a:pPr>
            <a:endParaRPr lang="sk-SK" sz="440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5" y="882725"/>
            <a:ext cx="4293382" cy="28209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432" y="130045"/>
            <a:ext cx="4153771" cy="58152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10" y="3808027"/>
            <a:ext cx="3857122" cy="28958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5422904" y="5968901"/>
            <a:ext cx="354329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6"/>
              </a:rPr>
              <a:t>Hudobná ukážka</a:t>
            </a:r>
            <a:endParaRPr lang="sk-SK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215</Words>
  <Application>Microsoft Office PowerPoint</Application>
  <PresentationFormat>Širokouhlá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Motív Office</vt:lpstr>
      <vt:lpstr>Džez na Slovensku  a v Čechách</vt:lpstr>
      <vt:lpstr>Vznik džezu</vt:lpstr>
      <vt:lpstr>Jaroslav  Ježek  (*1906 Praha + 1942 NY – USA)</vt:lpstr>
      <vt:lpstr>Prezentácia programu PowerPoint</vt:lpstr>
      <vt:lpstr>Prezentácia programu PowerPoint</vt:lpstr>
      <vt:lpstr>Život je jen náhoda</vt:lpstr>
      <vt:lpstr>Slovenský džez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Džez na Slovensku a v Čechách</dc:title>
  <dc:creator>ZUS BRUSNO</dc:creator>
  <cp:lastModifiedBy>Slavka Matova</cp:lastModifiedBy>
  <cp:revision>14</cp:revision>
  <dcterms:created xsi:type="dcterms:W3CDTF">2014-01-21T19:58:50Z</dcterms:created>
  <dcterms:modified xsi:type="dcterms:W3CDTF">2021-01-20T19:41:30Z</dcterms:modified>
</cp:coreProperties>
</file>